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71" r:id="rId5"/>
    <p:sldId id="423" r:id="rId6"/>
    <p:sldId id="453" r:id="rId7"/>
    <p:sldId id="454" r:id="rId8"/>
    <p:sldId id="437" r:id="rId9"/>
    <p:sldId id="428" r:id="rId10"/>
    <p:sldId id="421" r:id="rId11"/>
    <p:sldId id="445" r:id="rId12"/>
    <p:sldId id="430" r:id="rId13"/>
    <p:sldId id="438" r:id="rId14"/>
    <p:sldId id="431" r:id="rId15"/>
    <p:sldId id="450" r:id="rId16"/>
    <p:sldId id="455" r:id="rId17"/>
    <p:sldId id="451" r:id="rId18"/>
    <p:sldId id="447" r:id="rId19"/>
    <p:sldId id="448" r:id="rId20"/>
    <p:sldId id="452" r:id="rId21"/>
    <p:sldId id="446" r:id="rId22"/>
    <p:sldId id="456" r:id="rId23"/>
    <p:sldId id="420" r:id="rId24"/>
  </p:sldIdLst>
  <p:sldSz cx="12192000" cy="6858000"/>
  <p:notesSz cx="9906000" cy="6794500"/>
  <p:defaultTextStyle>
    <a:defPPr>
      <a:defRPr lang="de-DE"/>
    </a:defPPr>
    <a:lvl1pPr algn="ctr" rtl="0" fontAlgn="base">
      <a:lnSpc>
        <a:spcPct val="115000"/>
      </a:lnSpc>
      <a:spcBef>
        <a:spcPct val="0"/>
      </a:spcBef>
      <a:spcAft>
        <a:spcPct val="0"/>
      </a:spcAft>
      <a:defRPr sz="1361" kern="1200">
        <a:solidFill>
          <a:schemeClr val="tx1"/>
        </a:solidFill>
        <a:latin typeface="Arial" pitchFamily="34" charset="0"/>
        <a:ea typeface="+mn-ea"/>
        <a:cs typeface="Arial" pitchFamily="34" charset="0"/>
      </a:defRPr>
    </a:lvl1pPr>
    <a:lvl2pPr marL="414898" algn="ctr" rtl="0" fontAlgn="base">
      <a:lnSpc>
        <a:spcPct val="115000"/>
      </a:lnSpc>
      <a:spcBef>
        <a:spcPct val="0"/>
      </a:spcBef>
      <a:spcAft>
        <a:spcPct val="0"/>
      </a:spcAft>
      <a:defRPr sz="1361" kern="1200">
        <a:solidFill>
          <a:schemeClr val="tx1"/>
        </a:solidFill>
        <a:latin typeface="Arial" pitchFamily="34" charset="0"/>
        <a:ea typeface="+mn-ea"/>
        <a:cs typeface="Arial" pitchFamily="34" charset="0"/>
      </a:defRPr>
    </a:lvl2pPr>
    <a:lvl3pPr marL="829796" algn="ctr" rtl="0" fontAlgn="base">
      <a:lnSpc>
        <a:spcPct val="115000"/>
      </a:lnSpc>
      <a:spcBef>
        <a:spcPct val="0"/>
      </a:spcBef>
      <a:spcAft>
        <a:spcPct val="0"/>
      </a:spcAft>
      <a:defRPr sz="1361" kern="1200">
        <a:solidFill>
          <a:schemeClr val="tx1"/>
        </a:solidFill>
        <a:latin typeface="Arial" pitchFamily="34" charset="0"/>
        <a:ea typeface="+mn-ea"/>
        <a:cs typeface="Arial" pitchFamily="34" charset="0"/>
      </a:defRPr>
    </a:lvl3pPr>
    <a:lvl4pPr marL="1244695" algn="ctr" rtl="0" fontAlgn="base">
      <a:lnSpc>
        <a:spcPct val="115000"/>
      </a:lnSpc>
      <a:spcBef>
        <a:spcPct val="0"/>
      </a:spcBef>
      <a:spcAft>
        <a:spcPct val="0"/>
      </a:spcAft>
      <a:defRPr sz="1361" kern="1200">
        <a:solidFill>
          <a:schemeClr val="tx1"/>
        </a:solidFill>
        <a:latin typeface="Arial" pitchFamily="34" charset="0"/>
        <a:ea typeface="+mn-ea"/>
        <a:cs typeface="Arial" pitchFamily="34" charset="0"/>
      </a:defRPr>
    </a:lvl4pPr>
    <a:lvl5pPr marL="1659593" algn="ctr" rtl="0" fontAlgn="base">
      <a:lnSpc>
        <a:spcPct val="115000"/>
      </a:lnSpc>
      <a:spcBef>
        <a:spcPct val="0"/>
      </a:spcBef>
      <a:spcAft>
        <a:spcPct val="0"/>
      </a:spcAft>
      <a:defRPr sz="1361" kern="1200">
        <a:solidFill>
          <a:schemeClr val="tx1"/>
        </a:solidFill>
        <a:latin typeface="Arial" pitchFamily="34" charset="0"/>
        <a:ea typeface="+mn-ea"/>
        <a:cs typeface="Arial" pitchFamily="34" charset="0"/>
      </a:defRPr>
    </a:lvl5pPr>
    <a:lvl6pPr marL="2074491" algn="l" defTabSz="829796" rtl="0" eaLnBrk="1" latinLnBrk="0" hangingPunct="1">
      <a:defRPr sz="1361" kern="1200">
        <a:solidFill>
          <a:schemeClr val="tx1"/>
        </a:solidFill>
        <a:latin typeface="Arial" pitchFamily="34" charset="0"/>
        <a:ea typeface="+mn-ea"/>
        <a:cs typeface="Arial" pitchFamily="34" charset="0"/>
      </a:defRPr>
    </a:lvl6pPr>
    <a:lvl7pPr marL="2489390" algn="l" defTabSz="829796" rtl="0" eaLnBrk="1" latinLnBrk="0" hangingPunct="1">
      <a:defRPr sz="1361" kern="1200">
        <a:solidFill>
          <a:schemeClr val="tx1"/>
        </a:solidFill>
        <a:latin typeface="Arial" pitchFamily="34" charset="0"/>
        <a:ea typeface="+mn-ea"/>
        <a:cs typeface="Arial" pitchFamily="34" charset="0"/>
      </a:defRPr>
    </a:lvl7pPr>
    <a:lvl8pPr marL="2904289" algn="l" defTabSz="829796" rtl="0" eaLnBrk="1" latinLnBrk="0" hangingPunct="1">
      <a:defRPr sz="1361" kern="1200">
        <a:solidFill>
          <a:schemeClr val="tx1"/>
        </a:solidFill>
        <a:latin typeface="Arial" pitchFamily="34" charset="0"/>
        <a:ea typeface="+mn-ea"/>
        <a:cs typeface="Arial" pitchFamily="34" charset="0"/>
      </a:defRPr>
    </a:lvl8pPr>
    <a:lvl9pPr marL="3319187" algn="l" defTabSz="829796" rtl="0" eaLnBrk="1" latinLnBrk="0" hangingPunct="1">
      <a:defRPr sz="1361"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9" orient="horz" pos="2160">
          <p15:clr>
            <a:srgbClr val="A4A3A4"/>
          </p15:clr>
        </p15:guide>
        <p15:guide id="10" pos="3840">
          <p15:clr>
            <a:srgbClr val="A4A3A4"/>
          </p15:clr>
        </p15:guide>
      </p15:sldGuideLst>
    </p:ext>
    <p:ext uri="{2D200454-40CA-4A62-9FC3-DE9A4176ACB9}">
      <p15:notesGuideLst xmlns:p15="http://schemas.microsoft.com/office/powerpoint/2012/main">
        <p15:guide id="1" orient="horz" pos="2140" userDrawn="1">
          <p15:clr>
            <a:srgbClr val="A4A3A4"/>
          </p15:clr>
        </p15:guide>
        <p15:guide id="2" pos="312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HONE, Quentin [FR]" initials="RQ"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5B"/>
    <a:srgbClr val="FCCC9C"/>
    <a:srgbClr val="505150"/>
    <a:srgbClr val="4D4D4D"/>
    <a:srgbClr val="B7C9D3"/>
    <a:srgbClr val="7C878E"/>
    <a:srgbClr val="0085AD"/>
    <a:srgbClr val="6399AE"/>
    <a:srgbClr val="E9E611"/>
    <a:srgbClr val="DBD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70" autoAdjust="0"/>
    <p:restoredTop sz="94807" autoAdjust="0"/>
  </p:normalViewPr>
  <p:slideViewPr>
    <p:cSldViewPr showGuides="1">
      <p:cViewPr>
        <p:scale>
          <a:sx n="142" d="100"/>
          <a:sy n="142" d="100"/>
        </p:scale>
        <p:origin x="144" y="-560"/>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94" d="100"/>
          <a:sy n="94" d="100"/>
        </p:scale>
        <p:origin x="-2790" y="-96"/>
      </p:cViewPr>
      <p:guideLst>
        <p:guide orient="horz" pos="2140"/>
        <p:guide pos="312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6T13:32:04.648" idx="1">
    <p:pos x="10" y="10"/>
    <p:text>tu peux aller chercher une donnée plus à jour sur : 
https://www.esa.int/Safety_Security/Space_Debris/Space_debris_by_the_numbers
such as an unknown maneuver
Ce que je veux dire c'est que quand la manoeuvre est connue, elle est prise comme un modèle de force classique et ça marche très bien</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lnSpc>
                <a:spcPct val="100000"/>
              </a:lnSpc>
              <a:defRPr sz="1200"/>
            </a:lvl1pPr>
          </a:lstStyle>
          <a:p>
            <a:endParaRPr lang="de-DE" altLang="de-DE"/>
          </a:p>
        </p:txBody>
      </p:sp>
      <p:sp>
        <p:nvSpPr>
          <p:cNvPr id="33795" name="Rectangle 3"/>
          <p:cNvSpPr>
            <a:spLocks noGrp="1" noChangeArrowheads="1"/>
          </p:cNvSpPr>
          <p:nvPr>
            <p:ph type="dt" sz="quarter" idx="1"/>
          </p:nvPr>
        </p:nvSpPr>
        <p:spPr bwMode="auto">
          <a:xfrm>
            <a:off x="5611108" y="0"/>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defRPr sz="1200"/>
            </a:lvl1pPr>
          </a:lstStyle>
          <a:p>
            <a:endParaRPr lang="de-DE" altLang="de-DE"/>
          </a:p>
        </p:txBody>
      </p:sp>
      <p:sp>
        <p:nvSpPr>
          <p:cNvPr id="33796" name="Rectangle 4"/>
          <p:cNvSpPr>
            <a:spLocks noGrp="1" noChangeArrowheads="1"/>
          </p:cNvSpPr>
          <p:nvPr>
            <p:ph type="ftr" sz="quarter" idx="2"/>
          </p:nvPr>
        </p:nvSpPr>
        <p:spPr bwMode="auto">
          <a:xfrm>
            <a:off x="0" y="6453596"/>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lnSpc>
                <a:spcPct val="100000"/>
              </a:lnSpc>
              <a:defRPr sz="1200"/>
            </a:lvl1pPr>
          </a:lstStyle>
          <a:p>
            <a:endParaRPr lang="de-DE" altLang="de-DE"/>
          </a:p>
        </p:txBody>
      </p:sp>
      <p:sp>
        <p:nvSpPr>
          <p:cNvPr id="33797" name="Rectangle 5"/>
          <p:cNvSpPr>
            <a:spLocks noGrp="1" noChangeArrowheads="1"/>
          </p:cNvSpPr>
          <p:nvPr>
            <p:ph type="sldNum" sz="quarter" idx="3"/>
          </p:nvPr>
        </p:nvSpPr>
        <p:spPr bwMode="auto">
          <a:xfrm>
            <a:off x="5611108" y="6453596"/>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defRPr sz="1200"/>
            </a:lvl1pPr>
          </a:lstStyle>
          <a:p>
            <a:fld id="{8810C7A8-67D7-465E-B8AA-2DEB84B004DD}" type="slidenum">
              <a:rPr lang="de-DE" altLang="de-DE"/>
              <a:pPr/>
              <a:t>‹#›</a:t>
            </a:fld>
            <a:endParaRPr lang="de-DE" altLang="de-DE"/>
          </a:p>
        </p:txBody>
      </p:sp>
    </p:spTree>
    <p:extLst>
      <p:ext uri="{BB962C8B-B14F-4D97-AF65-F5344CB8AC3E}">
        <p14:creationId xmlns:p14="http://schemas.microsoft.com/office/powerpoint/2010/main" val="13343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lnSpc>
                <a:spcPct val="100000"/>
              </a:lnSpc>
              <a:defRPr sz="1200"/>
            </a:lvl1pPr>
          </a:lstStyle>
          <a:p>
            <a:endParaRPr lang="de-DE" altLang="de-DE"/>
          </a:p>
        </p:txBody>
      </p:sp>
      <p:sp>
        <p:nvSpPr>
          <p:cNvPr id="15363" name="Rectangle 3"/>
          <p:cNvSpPr>
            <a:spLocks noGrp="1" noChangeArrowheads="1"/>
          </p:cNvSpPr>
          <p:nvPr>
            <p:ph type="dt" idx="1"/>
          </p:nvPr>
        </p:nvSpPr>
        <p:spPr bwMode="auto">
          <a:xfrm>
            <a:off x="5611108" y="0"/>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defRPr sz="1200"/>
            </a:lvl1pPr>
          </a:lstStyle>
          <a:p>
            <a:endParaRPr lang="de-DE" altLang="de-DE"/>
          </a:p>
        </p:txBody>
      </p:sp>
      <p:sp>
        <p:nvSpPr>
          <p:cNvPr id="15364" name="Rectangle 4"/>
          <p:cNvSpPr>
            <a:spLocks noGrp="1" noRot="1" noChangeAspect="1" noChangeArrowheads="1" noTextEdit="1"/>
          </p:cNvSpPr>
          <p:nvPr>
            <p:ph type="sldImg" idx="2"/>
          </p:nvPr>
        </p:nvSpPr>
        <p:spPr bwMode="auto">
          <a:xfrm>
            <a:off x="2689225" y="509588"/>
            <a:ext cx="4527550" cy="25479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365" name="Rectangle 5"/>
          <p:cNvSpPr>
            <a:spLocks noGrp="1" noChangeArrowheads="1"/>
          </p:cNvSpPr>
          <p:nvPr>
            <p:ph type="body" sz="quarter" idx="3"/>
          </p:nvPr>
        </p:nvSpPr>
        <p:spPr bwMode="auto">
          <a:xfrm>
            <a:off x="990600" y="3228567"/>
            <a:ext cx="79248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smtClean="0"/>
              <a:t>Textmasterformate durch Klicken bearbeiten</a:t>
            </a:r>
          </a:p>
          <a:p>
            <a:pPr lvl="1"/>
            <a:r>
              <a:rPr lang="de-DE" altLang="de-DE" smtClean="0"/>
              <a:t>Zweite Ebene</a:t>
            </a:r>
          </a:p>
          <a:p>
            <a:pPr lvl="2"/>
            <a:r>
              <a:rPr lang="de-DE" altLang="de-DE" smtClean="0"/>
              <a:t>Dritte Ebene</a:t>
            </a:r>
          </a:p>
          <a:p>
            <a:pPr lvl="3"/>
            <a:r>
              <a:rPr lang="de-DE" altLang="de-DE" smtClean="0"/>
              <a:t>Vierte Ebene</a:t>
            </a:r>
          </a:p>
          <a:p>
            <a:pPr lvl="4"/>
            <a:r>
              <a:rPr lang="de-DE" altLang="de-DE" smtClean="0"/>
              <a:t>Fünfte Ebene</a:t>
            </a:r>
          </a:p>
        </p:txBody>
      </p:sp>
      <p:sp>
        <p:nvSpPr>
          <p:cNvPr id="15366" name="Rectangle 6"/>
          <p:cNvSpPr>
            <a:spLocks noGrp="1" noChangeArrowheads="1"/>
          </p:cNvSpPr>
          <p:nvPr>
            <p:ph type="ftr" sz="quarter" idx="4"/>
          </p:nvPr>
        </p:nvSpPr>
        <p:spPr bwMode="auto">
          <a:xfrm>
            <a:off x="0" y="6453596"/>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lnSpc>
                <a:spcPct val="100000"/>
              </a:lnSpc>
              <a:defRPr sz="1200"/>
            </a:lvl1pPr>
          </a:lstStyle>
          <a:p>
            <a:endParaRPr lang="de-DE" altLang="de-DE"/>
          </a:p>
        </p:txBody>
      </p:sp>
      <p:sp>
        <p:nvSpPr>
          <p:cNvPr id="15367" name="Rectangle 7"/>
          <p:cNvSpPr>
            <a:spLocks noGrp="1" noChangeArrowheads="1"/>
          </p:cNvSpPr>
          <p:nvPr>
            <p:ph type="sldNum" sz="quarter" idx="5"/>
          </p:nvPr>
        </p:nvSpPr>
        <p:spPr bwMode="auto">
          <a:xfrm>
            <a:off x="5611108" y="6453596"/>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defRPr sz="1200"/>
            </a:lvl1pPr>
          </a:lstStyle>
          <a:p>
            <a:fld id="{9DD6CC0E-0F16-4297-9A18-5682437AF800}" type="slidenum">
              <a:rPr lang="de-DE" altLang="de-DE"/>
              <a:pPr/>
              <a:t>‹#›</a:t>
            </a:fld>
            <a:endParaRPr lang="de-DE" altLang="de-DE"/>
          </a:p>
        </p:txBody>
      </p:sp>
    </p:spTree>
    <p:extLst>
      <p:ext uri="{BB962C8B-B14F-4D97-AF65-F5344CB8AC3E}">
        <p14:creationId xmlns:p14="http://schemas.microsoft.com/office/powerpoint/2010/main" val="10005015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089" kern="1200">
        <a:solidFill>
          <a:schemeClr val="tx1"/>
        </a:solidFill>
        <a:latin typeface="Arial" pitchFamily="34" charset="0"/>
        <a:ea typeface="+mn-ea"/>
        <a:cs typeface="Arial" pitchFamily="34" charset="0"/>
      </a:defRPr>
    </a:lvl1pPr>
    <a:lvl2pPr marL="162791" indent="-161350" algn="l" rtl="0" fontAlgn="base">
      <a:spcBef>
        <a:spcPct val="30000"/>
      </a:spcBef>
      <a:spcAft>
        <a:spcPct val="0"/>
      </a:spcAft>
      <a:buChar char="•"/>
      <a:defRPr sz="1089" kern="1200">
        <a:solidFill>
          <a:schemeClr val="tx1"/>
        </a:solidFill>
        <a:latin typeface="Arial" pitchFamily="34" charset="0"/>
        <a:ea typeface="+mn-ea"/>
        <a:cs typeface="Arial" pitchFamily="34" charset="0"/>
      </a:defRPr>
    </a:lvl2pPr>
    <a:lvl3pPr marL="325579" indent="-161350" algn="l" rtl="0" fontAlgn="base">
      <a:spcBef>
        <a:spcPct val="30000"/>
      </a:spcBef>
      <a:spcAft>
        <a:spcPct val="0"/>
      </a:spcAft>
      <a:buChar char="•"/>
      <a:defRPr sz="1089" kern="1200">
        <a:solidFill>
          <a:schemeClr val="tx1"/>
        </a:solidFill>
        <a:latin typeface="Arial" pitchFamily="34" charset="0"/>
        <a:ea typeface="+mn-ea"/>
        <a:cs typeface="Arial" pitchFamily="34" charset="0"/>
      </a:defRPr>
    </a:lvl3pPr>
    <a:lvl4pPr marL="488370" indent="-161350" algn="l" rtl="0" fontAlgn="base">
      <a:spcBef>
        <a:spcPct val="30000"/>
      </a:spcBef>
      <a:spcAft>
        <a:spcPct val="0"/>
      </a:spcAft>
      <a:buChar char="•"/>
      <a:defRPr sz="1089" kern="1200">
        <a:solidFill>
          <a:schemeClr val="tx1"/>
        </a:solidFill>
        <a:latin typeface="Arial" pitchFamily="34" charset="0"/>
        <a:ea typeface="+mn-ea"/>
        <a:cs typeface="Arial" pitchFamily="34" charset="0"/>
      </a:defRPr>
    </a:lvl4pPr>
    <a:lvl5pPr marL="651160" indent="-161350" algn="l" rtl="0" fontAlgn="base">
      <a:spcBef>
        <a:spcPct val="30000"/>
      </a:spcBef>
      <a:spcAft>
        <a:spcPct val="0"/>
      </a:spcAft>
      <a:buChar char="•"/>
      <a:defRPr sz="1089" kern="1200">
        <a:solidFill>
          <a:schemeClr val="tx1"/>
        </a:solidFill>
        <a:latin typeface="Arial" pitchFamily="34" charset="0"/>
        <a:ea typeface="+mn-ea"/>
        <a:cs typeface="Arial" pitchFamily="34" charset="0"/>
      </a:defRPr>
    </a:lvl5pPr>
    <a:lvl6pPr marL="2074491" algn="l" defTabSz="829796" rtl="0" eaLnBrk="1" latinLnBrk="0" hangingPunct="1">
      <a:defRPr sz="1089" kern="1200">
        <a:solidFill>
          <a:schemeClr val="tx1"/>
        </a:solidFill>
        <a:latin typeface="+mn-lt"/>
        <a:ea typeface="+mn-ea"/>
        <a:cs typeface="+mn-cs"/>
      </a:defRPr>
    </a:lvl6pPr>
    <a:lvl7pPr marL="2489390" algn="l" defTabSz="829796" rtl="0" eaLnBrk="1" latinLnBrk="0" hangingPunct="1">
      <a:defRPr sz="1089" kern="1200">
        <a:solidFill>
          <a:schemeClr val="tx1"/>
        </a:solidFill>
        <a:latin typeface="+mn-lt"/>
        <a:ea typeface="+mn-ea"/>
        <a:cs typeface="+mn-cs"/>
      </a:defRPr>
    </a:lvl7pPr>
    <a:lvl8pPr marL="2904289" algn="l" defTabSz="829796" rtl="0" eaLnBrk="1" latinLnBrk="0" hangingPunct="1">
      <a:defRPr sz="1089" kern="1200">
        <a:solidFill>
          <a:schemeClr val="tx1"/>
        </a:solidFill>
        <a:latin typeface="+mn-lt"/>
        <a:ea typeface="+mn-ea"/>
        <a:cs typeface="+mn-cs"/>
      </a:defRPr>
    </a:lvl8pPr>
    <a:lvl9pPr marL="3319187" algn="l" defTabSz="829796" rtl="0" eaLnBrk="1" latinLnBrk="0" hangingPunct="1">
      <a:defRPr sz="108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9225" y="509588"/>
            <a:ext cx="4527550" cy="25479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a:t>
            </a:fld>
            <a:endParaRPr lang="de-DE" altLang="de-DE" dirty="0"/>
          </a:p>
        </p:txBody>
      </p:sp>
    </p:spTree>
    <p:extLst>
      <p:ext uri="{BB962C8B-B14F-4D97-AF65-F5344CB8AC3E}">
        <p14:creationId xmlns:p14="http://schemas.microsoft.com/office/powerpoint/2010/main" val="584786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1BA099A-EFB6-4498-B7D6-D897F2714025}" type="slidenum">
              <a:rPr lang="fr-FR" smtClean="0"/>
              <a:t>3</a:t>
            </a:fld>
            <a:endParaRPr lang="fr-FR"/>
          </a:p>
        </p:txBody>
      </p:sp>
    </p:spTree>
    <p:extLst>
      <p:ext uri="{BB962C8B-B14F-4D97-AF65-F5344CB8AC3E}">
        <p14:creationId xmlns:p14="http://schemas.microsoft.com/office/powerpoint/2010/main" val="366469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DD6CC0E-0F16-4297-9A18-5682437AF800}" type="slidenum">
              <a:rPr lang="de-DE" altLang="de-DE" smtClean="0"/>
              <a:pPr/>
              <a:t>5</a:t>
            </a:fld>
            <a:endParaRPr lang="de-DE" altLang="de-DE"/>
          </a:p>
        </p:txBody>
      </p:sp>
    </p:spTree>
    <p:extLst>
      <p:ext uri="{BB962C8B-B14F-4D97-AF65-F5344CB8AC3E}">
        <p14:creationId xmlns:p14="http://schemas.microsoft.com/office/powerpoint/2010/main" val="213585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DD6CC0E-0F16-4297-9A18-5682437AF800}" type="slidenum">
              <a:rPr lang="de-DE" altLang="de-DE" smtClean="0"/>
              <a:pPr/>
              <a:t>8</a:t>
            </a:fld>
            <a:endParaRPr lang="de-DE" altLang="de-DE"/>
          </a:p>
        </p:txBody>
      </p:sp>
    </p:spTree>
    <p:extLst>
      <p:ext uri="{BB962C8B-B14F-4D97-AF65-F5344CB8AC3E}">
        <p14:creationId xmlns:p14="http://schemas.microsoft.com/office/powerpoint/2010/main" val="534627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308176202_0_0: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308176202_0_0: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212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5424787"/>
            <a:ext cx="12192000" cy="1433213"/>
            <a:chOff x="0" y="3189"/>
            <a:chExt cx="6736" cy="1572"/>
          </a:xfrm>
        </p:grpSpPr>
        <p:sp>
          <p:nvSpPr>
            <p:cNvPr id="19" name="Rectangle 4"/>
            <p:cNvSpPr>
              <a:spLocks noChangeArrowheads="1"/>
            </p:cNvSpPr>
            <p:nvPr/>
          </p:nvSpPr>
          <p:spPr bwMode="auto">
            <a:xfrm>
              <a:off x="0" y="3189"/>
              <a:ext cx="6736" cy="157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nvGrpSpPr>
            <p:cNvPr id="20" name="Group 15"/>
            <p:cNvGrpSpPr>
              <a:grpSpLocks/>
            </p:cNvGrpSpPr>
            <p:nvPr/>
          </p:nvGrpSpPr>
          <p:grpSpPr bwMode="auto">
            <a:xfrm>
              <a:off x="0" y="3189"/>
              <a:ext cx="6736" cy="68"/>
              <a:chOff x="0" y="3189"/>
              <a:chExt cx="6736" cy="68"/>
            </a:xfrm>
          </p:grpSpPr>
          <p:sp>
            <p:nvSpPr>
              <p:cNvPr id="21" name="Rectangle 16"/>
              <p:cNvSpPr>
                <a:spLocks noChangeArrowheads="1"/>
              </p:cNvSpPr>
              <p:nvPr/>
            </p:nvSpPr>
            <p:spPr bwMode="auto">
              <a:xfrm>
                <a:off x="0" y="3189"/>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sp>
            <p:nvSpPr>
              <p:cNvPr id="22" name="Rectangle 17"/>
              <p:cNvSpPr>
                <a:spLocks noChangeArrowheads="1"/>
              </p:cNvSpPr>
              <p:nvPr/>
            </p:nvSpPr>
            <p:spPr bwMode="auto">
              <a:xfrm>
                <a:off x="1826" y="3189"/>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grpSp>
      <p:pic>
        <p:nvPicPr>
          <p:cNvPr id="11" name="Picture 10"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3" name="Text Placeholder 2"/>
          <p:cNvSpPr>
            <a:spLocks noGrp="1"/>
          </p:cNvSpPr>
          <p:nvPr>
            <p:ph type="body" sz="quarter" idx="10"/>
          </p:nvPr>
        </p:nvSpPr>
        <p:spPr>
          <a:xfrm>
            <a:off x="3305016" y="5768386"/>
            <a:ext cx="6031344" cy="756958"/>
          </a:xfrm>
        </p:spPr>
        <p:txBody>
          <a:bodyPr anchor="b"/>
          <a:lstStyle>
            <a:lvl1pPr>
              <a:defRPr sz="1300">
                <a:solidFill>
                  <a:schemeClr val="bg1"/>
                </a:solidFill>
              </a:defRPr>
            </a:lvl1pPr>
          </a:lstStyle>
          <a:p>
            <a:pPr lvl="0"/>
            <a:r>
              <a:rPr lang="fr-FR" smtClean="0"/>
              <a:t>Modifiez les styles du texte du masque</a:t>
            </a:r>
          </a:p>
        </p:txBody>
      </p:sp>
      <p:sp>
        <p:nvSpPr>
          <p:cNvPr id="5" name="Freeform 5"/>
          <p:cNvSpPr>
            <a:spLocks noChangeAspect="1" noEditPoints="1"/>
          </p:cNvSpPr>
          <p:nvPr userDrawn="1"/>
        </p:nvSpPr>
        <p:spPr bwMode="auto">
          <a:xfrm>
            <a:off x="3305016" y="565200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Rectangle 3"/>
          <p:cNvSpPr>
            <a:spLocks noGrp="1" noChangeArrowheads="1"/>
          </p:cNvSpPr>
          <p:nvPr>
            <p:ph type="ctrTitle"/>
          </p:nvPr>
        </p:nvSpPr>
        <p:spPr>
          <a:xfrm>
            <a:off x="3305016" y="1628800"/>
            <a:ext cx="6031344" cy="2892800"/>
          </a:xfrm>
        </p:spPr>
        <p:txBody>
          <a:bodyPr anchor="b"/>
          <a:lstStyle>
            <a:lvl1pPr>
              <a:lnSpc>
                <a:spcPct val="105000"/>
              </a:lnSpc>
              <a:defRPr sz="3000">
                <a:solidFill>
                  <a:schemeClr val="bg1"/>
                </a:solidFill>
              </a:defRPr>
            </a:lvl1pPr>
          </a:lstStyle>
          <a:p>
            <a:pPr lvl="0"/>
            <a:r>
              <a:rPr lang="fr-FR" altLang="de-DE" noProof="0" smtClean="0"/>
              <a:t>Modifiez le style du titre</a:t>
            </a:r>
            <a:endParaRPr lang="de-DE" altLang="de-DE" noProof="0" dirty="0" smtClean="0"/>
          </a:p>
        </p:txBody>
      </p:sp>
      <p:sp>
        <p:nvSpPr>
          <p:cNvPr id="13" name="Rectangle 4"/>
          <p:cNvSpPr>
            <a:spLocks noGrp="1" noChangeArrowheads="1"/>
          </p:cNvSpPr>
          <p:nvPr>
            <p:ph type="subTitle" idx="1"/>
          </p:nvPr>
        </p:nvSpPr>
        <p:spPr>
          <a:xfrm>
            <a:off x="3305016" y="4561676"/>
            <a:ext cx="6031344" cy="863111"/>
          </a:xfrm>
        </p:spPr>
        <p:txBody>
          <a:bodyPr anchor="t"/>
          <a:lstStyle>
            <a:lvl1pPr>
              <a:lnSpc>
                <a:spcPct val="100000"/>
              </a:lnSpc>
              <a:defRPr sz="2000">
                <a:solidFill>
                  <a:schemeClr val="bg1"/>
                </a:solidFill>
              </a:defRPr>
            </a:lvl1pPr>
          </a:lstStyle>
          <a:p>
            <a:pPr lvl="0"/>
            <a:r>
              <a:rPr lang="fr-FR" altLang="de-DE" noProof="0" smtClean="0"/>
              <a:t>Modifiez le style des sous-titres du masque</a:t>
            </a:r>
            <a:endParaRPr lang="de-DE" altLang="de-DE" noProof="0" dirty="0" smtClean="0"/>
          </a:p>
        </p:txBody>
      </p:sp>
    </p:spTree>
    <p:extLst>
      <p:ext uri="{BB962C8B-B14F-4D97-AF65-F5344CB8AC3E}">
        <p14:creationId xmlns:p14="http://schemas.microsoft.com/office/powerpoint/2010/main" val="32815171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D26DBCFA-EBE4-412E-835A-0689548D7DEF}" type="datetime3">
              <a:rPr lang="en-GB" altLang="de-DE" smtClean="0"/>
              <a:t>27 February, 2023</a:t>
            </a:fld>
            <a:endParaRPr lang="de-DE" altLang="de-DE"/>
          </a:p>
        </p:txBody>
      </p:sp>
      <p:sp>
        <p:nvSpPr>
          <p:cNvPr id="3" name="Fußzeilenplatzhalter 2"/>
          <p:cNvSpPr>
            <a:spLocks noGrp="1"/>
          </p:cNvSpPr>
          <p:nvPr>
            <p:ph type="ftr" sz="quarter" idx="11"/>
          </p:nvPr>
        </p:nvSpPr>
        <p:spPr/>
        <p:txBody>
          <a:bodyPr/>
          <a:lstStyle>
            <a:lvl1pPr>
              <a:defRPr/>
            </a:lvl1pPr>
          </a:lstStyle>
          <a:p>
            <a:r>
              <a:rPr lang="en-GB" altLang="de-DE" dirty="0" smtClean="0"/>
              <a:t>Presentation title runs here (go to Header and Footer to edit this text)</a:t>
            </a:r>
            <a:endParaRPr lang="de-DE" altLang="de-DE"/>
          </a:p>
        </p:txBody>
      </p:sp>
      <p:sp>
        <p:nvSpPr>
          <p:cNvPr id="4" name="Foliennummernplatzhalter 3"/>
          <p:cNvSpPr>
            <a:spLocks noGrp="1"/>
          </p:cNvSpPr>
          <p:nvPr>
            <p:ph type="sldNum" sz="quarter" idx="12"/>
          </p:nvPr>
        </p:nvSpPr>
        <p:spPr/>
        <p:txBody>
          <a:bodyPr/>
          <a:lstStyle>
            <a:lvl1pPr>
              <a:defRPr/>
            </a:lvl1pPr>
          </a:lstStyle>
          <a:p>
            <a:fld id="{1E210CEC-BA8B-47AD-AA6D-FD559B857655}" type="slidenum">
              <a:rPr lang="de-DE" altLang="de-DE"/>
              <a:pPr/>
              <a:t>‹#›</a:t>
            </a:fld>
            <a:endParaRPr lang="de-DE" altLang="de-DE" dirty="0"/>
          </a:p>
        </p:txBody>
      </p:sp>
      <p:sp>
        <p:nvSpPr>
          <p:cNvPr id="6" name="Text Placeholder 10"/>
          <p:cNvSpPr>
            <a:spLocks noGrp="1"/>
          </p:cNvSpPr>
          <p:nvPr>
            <p:ph type="body" sz="quarter" idx="13" hasCustomPrompt="1"/>
          </p:nvPr>
        </p:nvSpPr>
        <p:spPr>
          <a:xfrm>
            <a:off x="8661690" y="332209"/>
            <a:ext cx="3266785" cy="144463"/>
          </a:xfrm>
        </p:spPr>
        <p:txBody>
          <a:bodyPr/>
          <a:lstStyle>
            <a:lvl1pPr algn="r">
              <a:defRPr sz="800">
                <a:solidFill>
                  <a:srgbClr val="FF0000"/>
                </a:solidFill>
              </a:defRPr>
            </a:lvl1pPr>
          </a:lstStyle>
          <a:p>
            <a:pPr lvl="0"/>
            <a:r>
              <a:rPr lang="en-US" dirty="0" smtClean="0"/>
              <a:t>[Indicate confidentiality here]</a:t>
            </a:r>
            <a:endParaRPr lang="en-GB" dirty="0"/>
          </a:p>
        </p:txBody>
      </p:sp>
    </p:spTree>
    <p:extLst>
      <p:ext uri="{BB962C8B-B14F-4D97-AF65-F5344CB8AC3E}">
        <p14:creationId xmlns:p14="http://schemas.microsoft.com/office/powerpoint/2010/main" val="38630017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Date Placeholder 6"/>
          <p:cNvSpPr>
            <a:spLocks noGrp="1"/>
          </p:cNvSpPr>
          <p:nvPr>
            <p:ph type="dt" sz="half" idx="10"/>
          </p:nvPr>
        </p:nvSpPr>
        <p:spPr>
          <a:xfrm>
            <a:off x="263352" y="6444000"/>
            <a:ext cx="1159100" cy="216000"/>
          </a:xfrm>
        </p:spPr>
        <p:txBody>
          <a:bodyPr/>
          <a:lstStyle/>
          <a:p>
            <a:fld id="{8559E6D8-3D86-4B80-8B4E-D35E8127751F}" type="datetime1">
              <a:rPr lang="fr-FR" altLang="de-DE" smtClean="0"/>
              <a:t>27/02/2023</a:t>
            </a:fld>
            <a:endParaRPr lang="de-DE" altLang="de-DE" dirty="0"/>
          </a:p>
        </p:txBody>
      </p:sp>
      <p:sp>
        <p:nvSpPr>
          <p:cNvPr id="6" name="Slide Number Placeholder 8"/>
          <p:cNvSpPr>
            <a:spLocks noGrp="1"/>
          </p:cNvSpPr>
          <p:nvPr>
            <p:ph type="sldNum" sz="quarter" idx="12"/>
          </p:nvPr>
        </p:nvSpPr>
        <p:spPr>
          <a:xfrm>
            <a:off x="472407" y="6444000"/>
            <a:ext cx="295001" cy="216000"/>
          </a:xfrm>
        </p:spPr>
        <p:txBody>
          <a:bodyPr/>
          <a:lstStyle/>
          <a:p>
            <a:fld id="{290114C8-F7F2-4E05-9CAE-DDD3D22A4BE8}" type="slidenum">
              <a:rPr lang="de-DE" altLang="de-DE" smtClean="0"/>
              <a:pPr/>
              <a:t>‹#›</a:t>
            </a:fld>
            <a:endParaRPr lang="de-DE" altLang="de-DE"/>
          </a:p>
        </p:txBody>
      </p:sp>
      <p:sp>
        <p:nvSpPr>
          <p:cNvPr id="7" name="Footer Placeholder 8"/>
          <p:cNvSpPr>
            <a:spLocks noGrp="1"/>
          </p:cNvSpPr>
          <p:nvPr>
            <p:ph type="ftr" sz="quarter" idx="16"/>
          </p:nvPr>
        </p:nvSpPr>
        <p:spPr>
          <a:xfrm>
            <a:off x="1629000" y="6468950"/>
            <a:ext cx="8973106" cy="216000"/>
          </a:xfrm>
        </p:spPr>
        <p:txBody>
          <a:bodyPr/>
          <a:lstStyle>
            <a:lvl1pPr>
              <a:defRPr sz="600"/>
            </a:lvl1pPr>
          </a:lstStyle>
          <a:p>
            <a:r>
              <a:rPr lang="fr-FR" altLang="de-DE" dirty="0" smtClean="0"/>
              <a:t>Ce document et les informations qu'il contient sont propriété d'Airbus </a:t>
            </a:r>
            <a:r>
              <a:rPr lang="fr-FR" altLang="de-DE" dirty="0" err="1" smtClean="0"/>
              <a:t>Defence</a:t>
            </a:r>
            <a:r>
              <a:rPr lang="fr-FR" altLang="de-DE" dirty="0" smtClean="0"/>
              <a:t> and </a:t>
            </a:r>
            <a:r>
              <a:rPr lang="fr-FR" altLang="de-DE" dirty="0" err="1" smtClean="0"/>
              <a:t>Space</a:t>
            </a:r>
            <a:r>
              <a:rPr lang="fr-FR" altLang="de-DE" dirty="0" smtClean="0"/>
              <a:t>. Il ne doit pas être utilisé à d'autres fins que celles pour lesquelles il a été remis. Il ne peut être ni reproduit, ni divulgué à des tiers (en tout ou partie) sans l'accord préalable et écrit d'Airbus </a:t>
            </a:r>
            <a:r>
              <a:rPr lang="fr-FR" altLang="de-DE" dirty="0" err="1" smtClean="0"/>
              <a:t>Defence</a:t>
            </a:r>
            <a:r>
              <a:rPr lang="fr-FR" altLang="de-DE" dirty="0" smtClean="0"/>
              <a:t> and </a:t>
            </a:r>
            <a:r>
              <a:rPr lang="fr-FR" altLang="de-DE" dirty="0" err="1" smtClean="0"/>
              <a:t>Space</a:t>
            </a:r>
            <a:r>
              <a:rPr lang="fr-FR" altLang="de-DE" dirty="0" smtClean="0"/>
              <a:t>. Airbus </a:t>
            </a:r>
            <a:r>
              <a:rPr lang="fr-FR" altLang="de-DE" dirty="0" err="1" smtClean="0"/>
              <a:t>Defence</a:t>
            </a:r>
            <a:r>
              <a:rPr lang="fr-FR" altLang="de-DE" dirty="0" smtClean="0"/>
              <a:t> and </a:t>
            </a:r>
            <a:r>
              <a:rPr lang="fr-FR" altLang="de-DE" dirty="0" err="1" smtClean="0"/>
              <a:t>Space</a:t>
            </a:r>
            <a:r>
              <a:rPr lang="fr-FR" altLang="de-DE" dirty="0" smtClean="0"/>
              <a:t> SAS – Tous droits </a:t>
            </a:r>
            <a:r>
              <a:rPr lang="fr-FR" altLang="de-DE" dirty="0" err="1" smtClean="0"/>
              <a:t>réservés.This</a:t>
            </a:r>
            <a:r>
              <a:rPr lang="fr-FR" altLang="de-DE" dirty="0" smtClean="0"/>
              <a:t> document and the information </a:t>
            </a:r>
            <a:r>
              <a:rPr lang="fr-FR" altLang="de-DE" dirty="0" err="1" smtClean="0"/>
              <a:t>it</a:t>
            </a:r>
            <a:r>
              <a:rPr lang="fr-FR" altLang="de-DE" dirty="0" smtClean="0"/>
              <a:t> </a:t>
            </a:r>
            <a:r>
              <a:rPr lang="fr-FR" altLang="de-DE" dirty="0" err="1" smtClean="0"/>
              <a:t>contains</a:t>
            </a:r>
            <a:r>
              <a:rPr lang="fr-FR" altLang="de-DE" dirty="0" smtClean="0"/>
              <a:t> are </a:t>
            </a:r>
            <a:r>
              <a:rPr lang="fr-FR" altLang="de-DE" dirty="0" err="1" smtClean="0"/>
              <a:t>property</a:t>
            </a:r>
            <a:r>
              <a:rPr lang="fr-FR" altLang="de-DE" dirty="0" smtClean="0"/>
              <a:t> of Airbus </a:t>
            </a:r>
            <a:r>
              <a:rPr lang="fr-FR" altLang="de-DE" dirty="0" err="1" smtClean="0"/>
              <a:t>Defence</a:t>
            </a:r>
            <a:r>
              <a:rPr lang="fr-FR" altLang="de-DE" dirty="0" smtClean="0"/>
              <a:t> and </a:t>
            </a:r>
            <a:r>
              <a:rPr lang="fr-FR" altLang="de-DE" dirty="0" err="1" smtClean="0"/>
              <a:t>Space</a:t>
            </a:r>
            <a:r>
              <a:rPr lang="fr-FR" altLang="de-DE" dirty="0" smtClean="0"/>
              <a:t>. It </a:t>
            </a:r>
            <a:r>
              <a:rPr lang="fr-FR" altLang="de-DE" dirty="0" err="1" smtClean="0"/>
              <a:t>shall</a:t>
            </a:r>
            <a:r>
              <a:rPr lang="fr-FR" altLang="de-DE" dirty="0" smtClean="0"/>
              <a:t> not </a:t>
            </a:r>
            <a:r>
              <a:rPr lang="fr-FR" altLang="de-DE" dirty="0" err="1" smtClean="0"/>
              <a:t>be</a:t>
            </a:r>
            <a:r>
              <a:rPr lang="fr-FR" altLang="de-DE" dirty="0" smtClean="0"/>
              <a:t> </a:t>
            </a:r>
            <a:r>
              <a:rPr lang="fr-FR" altLang="de-DE" dirty="0" err="1" smtClean="0"/>
              <a:t>used</a:t>
            </a:r>
            <a:r>
              <a:rPr lang="fr-FR" altLang="de-DE" dirty="0" smtClean="0"/>
              <a:t> for </a:t>
            </a:r>
            <a:r>
              <a:rPr lang="fr-FR" altLang="de-DE" dirty="0" err="1" smtClean="0"/>
              <a:t>any</a:t>
            </a:r>
            <a:r>
              <a:rPr lang="fr-FR" altLang="de-DE" dirty="0" smtClean="0"/>
              <a:t> </a:t>
            </a:r>
            <a:r>
              <a:rPr lang="fr-FR" altLang="de-DE" dirty="0" err="1" smtClean="0"/>
              <a:t>purpose</a:t>
            </a:r>
            <a:r>
              <a:rPr lang="fr-FR" altLang="de-DE" dirty="0" smtClean="0"/>
              <a:t> </a:t>
            </a:r>
            <a:r>
              <a:rPr lang="fr-FR" altLang="de-DE" dirty="0" err="1" smtClean="0"/>
              <a:t>other</a:t>
            </a:r>
            <a:r>
              <a:rPr lang="fr-FR" altLang="de-DE" dirty="0" smtClean="0"/>
              <a:t> </a:t>
            </a:r>
            <a:r>
              <a:rPr lang="fr-FR" altLang="de-DE" dirty="0" err="1" smtClean="0"/>
              <a:t>than</a:t>
            </a:r>
            <a:r>
              <a:rPr lang="fr-FR" altLang="de-DE" dirty="0" smtClean="0"/>
              <a:t> </a:t>
            </a:r>
            <a:r>
              <a:rPr lang="fr-FR" altLang="de-DE" dirty="0" err="1" smtClean="0"/>
              <a:t>those</a:t>
            </a:r>
            <a:r>
              <a:rPr lang="fr-FR" altLang="de-DE" dirty="0" smtClean="0"/>
              <a:t> for </a:t>
            </a:r>
            <a:r>
              <a:rPr lang="fr-FR" altLang="de-DE" dirty="0" err="1" smtClean="0"/>
              <a:t>which</a:t>
            </a:r>
            <a:r>
              <a:rPr lang="fr-FR" altLang="de-DE" dirty="0" smtClean="0"/>
              <a:t> </a:t>
            </a:r>
            <a:r>
              <a:rPr lang="fr-FR" altLang="de-DE" dirty="0" err="1" smtClean="0"/>
              <a:t>it</a:t>
            </a:r>
            <a:r>
              <a:rPr lang="fr-FR" altLang="de-DE" dirty="0" smtClean="0"/>
              <a:t> </a:t>
            </a:r>
            <a:r>
              <a:rPr lang="fr-FR" altLang="de-DE" dirty="0" err="1" smtClean="0"/>
              <a:t>was</a:t>
            </a:r>
            <a:r>
              <a:rPr lang="fr-FR" altLang="de-DE" dirty="0" smtClean="0"/>
              <a:t> </a:t>
            </a:r>
            <a:r>
              <a:rPr lang="fr-FR" altLang="de-DE" dirty="0" err="1" smtClean="0"/>
              <a:t>supplied</a:t>
            </a:r>
            <a:r>
              <a:rPr lang="fr-FR" altLang="de-DE" dirty="0" smtClean="0"/>
              <a:t>. </a:t>
            </a:r>
            <a:r>
              <a:rPr lang="fr-FR" altLang="de-DE" dirty="0" err="1" smtClean="0"/>
              <a:t>Itshall</a:t>
            </a:r>
            <a:r>
              <a:rPr lang="fr-FR" altLang="de-DE" dirty="0" smtClean="0"/>
              <a:t> not </a:t>
            </a:r>
            <a:r>
              <a:rPr lang="fr-FR" altLang="de-DE" dirty="0" err="1" smtClean="0"/>
              <a:t>be</a:t>
            </a:r>
            <a:r>
              <a:rPr lang="fr-FR" altLang="de-DE" dirty="0" smtClean="0"/>
              <a:t> </a:t>
            </a:r>
            <a:r>
              <a:rPr lang="fr-FR" altLang="de-DE" dirty="0" err="1" smtClean="0"/>
              <a:t>reproduced</a:t>
            </a:r>
            <a:r>
              <a:rPr lang="fr-FR" altLang="de-DE" dirty="0" smtClean="0"/>
              <a:t> or </a:t>
            </a:r>
            <a:r>
              <a:rPr lang="fr-FR" altLang="de-DE" dirty="0" err="1" smtClean="0"/>
              <a:t>disclosed</a:t>
            </a:r>
            <a:r>
              <a:rPr lang="fr-FR" altLang="de-DE" dirty="0" smtClean="0"/>
              <a:t> (in </a:t>
            </a:r>
            <a:r>
              <a:rPr lang="fr-FR" altLang="de-DE" dirty="0" err="1" smtClean="0"/>
              <a:t>whole</a:t>
            </a:r>
            <a:r>
              <a:rPr lang="fr-FR" altLang="de-DE" dirty="0" smtClean="0"/>
              <a:t> or in part) to </a:t>
            </a:r>
            <a:r>
              <a:rPr lang="fr-FR" altLang="de-DE" dirty="0" err="1" smtClean="0"/>
              <a:t>any</a:t>
            </a:r>
            <a:r>
              <a:rPr lang="fr-FR" altLang="de-DE" dirty="0" smtClean="0"/>
              <a:t> </a:t>
            </a:r>
            <a:r>
              <a:rPr lang="fr-FR" altLang="de-DE" dirty="0" err="1" smtClean="0"/>
              <a:t>third</a:t>
            </a:r>
            <a:r>
              <a:rPr lang="fr-FR" altLang="de-DE" dirty="0" smtClean="0"/>
              <a:t> party </a:t>
            </a:r>
            <a:r>
              <a:rPr lang="fr-FR" altLang="de-DE" dirty="0" err="1" smtClean="0"/>
              <a:t>without</a:t>
            </a:r>
            <a:r>
              <a:rPr lang="fr-FR" altLang="de-DE" dirty="0" smtClean="0"/>
              <a:t> Airbus </a:t>
            </a:r>
            <a:r>
              <a:rPr lang="fr-FR" altLang="de-DE" dirty="0" err="1" smtClean="0"/>
              <a:t>Defence</a:t>
            </a:r>
            <a:r>
              <a:rPr lang="fr-FR" altLang="de-DE" dirty="0" smtClean="0"/>
              <a:t> and </a:t>
            </a:r>
            <a:r>
              <a:rPr lang="fr-FR" altLang="de-DE" dirty="0" err="1" smtClean="0"/>
              <a:t>Space</a:t>
            </a:r>
            <a:r>
              <a:rPr lang="fr-FR" altLang="de-DE" dirty="0" smtClean="0"/>
              <a:t> </a:t>
            </a:r>
            <a:r>
              <a:rPr lang="fr-FR" altLang="de-DE" dirty="0" err="1" smtClean="0"/>
              <a:t>prior</a:t>
            </a:r>
            <a:r>
              <a:rPr lang="fr-FR" altLang="de-DE" dirty="0" smtClean="0"/>
              <a:t> </a:t>
            </a:r>
            <a:r>
              <a:rPr lang="fr-FR" altLang="de-DE" dirty="0" err="1" smtClean="0"/>
              <a:t>written</a:t>
            </a:r>
            <a:r>
              <a:rPr lang="fr-FR" altLang="de-DE" dirty="0" smtClean="0"/>
              <a:t> consent. Airbus </a:t>
            </a:r>
            <a:r>
              <a:rPr lang="fr-FR" altLang="de-DE" dirty="0" err="1" smtClean="0"/>
              <a:t>Defence</a:t>
            </a:r>
            <a:r>
              <a:rPr lang="fr-FR" altLang="de-DE" dirty="0" smtClean="0"/>
              <a:t> and </a:t>
            </a:r>
            <a:r>
              <a:rPr lang="fr-FR" altLang="de-DE" dirty="0" err="1" smtClean="0"/>
              <a:t>Space</a:t>
            </a:r>
            <a:r>
              <a:rPr lang="fr-FR" altLang="de-DE" dirty="0" smtClean="0"/>
              <a:t> SAS – All </a:t>
            </a:r>
            <a:r>
              <a:rPr lang="fr-FR" altLang="de-DE" dirty="0" err="1" smtClean="0"/>
              <a:t>rights</a:t>
            </a:r>
            <a:r>
              <a:rPr lang="fr-FR" altLang="de-DE" dirty="0" smtClean="0"/>
              <a:t> </a:t>
            </a:r>
            <a:r>
              <a:rPr lang="fr-FR" altLang="de-DE" dirty="0" err="1" smtClean="0"/>
              <a:t>reserved</a:t>
            </a:r>
            <a:r>
              <a:rPr lang="fr-FR" altLang="de-DE" dirty="0" smtClean="0"/>
              <a:t>.</a:t>
            </a:r>
            <a:endParaRPr lang="de-DE" altLang="de-DE" dirty="0"/>
          </a:p>
        </p:txBody>
      </p:sp>
    </p:spTree>
    <p:extLst>
      <p:ext uri="{BB962C8B-B14F-4D97-AF65-F5344CB8AC3E}">
        <p14:creationId xmlns:p14="http://schemas.microsoft.com/office/powerpoint/2010/main" val="2260794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14" name="Picture 13" descr="ThankYou_Grid_Portrai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51848"/>
            <a:ext cx="12193200" cy="4672454"/>
          </a:xfrm>
          <a:prstGeom prst="rect">
            <a:avLst/>
          </a:prstGeom>
        </p:spPr>
      </p:pic>
      <p:pic>
        <p:nvPicPr>
          <p:cNvPr id="9" name="Picture 8"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820765" y="6394091"/>
            <a:ext cx="1152128" cy="288032"/>
          </a:xfrm>
          <a:prstGeom prst="rect">
            <a:avLst/>
          </a:prstGeom>
        </p:spPr>
      </p:pic>
      <p:sp>
        <p:nvSpPr>
          <p:cNvPr id="10" name="Text Placeholder 9"/>
          <p:cNvSpPr>
            <a:spLocks noGrp="1"/>
          </p:cNvSpPr>
          <p:nvPr>
            <p:ph type="body" sz="quarter" idx="14"/>
          </p:nvPr>
        </p:nvSpPr>
        <p:spPr>
          <a:xfrm>
            <a:off x="3886247" y="3812346"/>
            <a:ext cx="6507180" cy="709613"/>
          </a:xfrm>
        </p:spPr>
        <p:txBody>
          <a:bodyPr/>
          <a:lstStyle>
            <a:lvl1pPr marL="0" indent="0">
              <a:lnSpc>
                <a:spcPct val="100000"/>
              </a:lnSpc>
              <a:buNone/>
              <a:defRPr sz="2500">
                <a:solidFill>
                  <a:schemeClr val="bg1"/>
                </a:solidFill>
              </a:defRPr>
            </a:lvl1pPr>
          </a:lstStyle>
          <a:p>
            <a:pPr lvl="0"/>
            <a:r>
              <a:rPr lang="en-US" dirty="0" smtClean="0"/>
              <a:t>Click to edit Master text styles</a:t>
            </a:r>
            <a:endParaRPr lang="en-GB" dirty="0"/>
          </a:p>
        </p:txBody>
      </p:sp>
      <p:grpSp>
        <p:nvGrpSpPr>
          <p:cNvPr id="13" name="Group 12"/>
          <p:cNvGrpSpPr/>
          <p:nvPr userDrawn="1"/>
        </p:nvGrpSpPr>
        <p:grpSpPr bwMode="black">
          <a:xfrm>
            <a:off x="0" y="3592800"/>
            <a:ext cx="12193200" cy="61997"/>
            <a:chOff x="0" y="3606831"/>
            <a:chExt cx="12193200" cy="61997"/>
          </a:xfrm>
        </p:grpSpPr>
        <p:sp>
          <p:nvSpPr>
            <p:cNvPr id="11" name="Rectangle 16"/>
            <p:cNvSpPr>
              <a:spLocks noChangeArrowheads="1"/>
            </p:cNvSpPr>
            <p:nvPr userDrawn="1"/>
          </p:nvSpPr>
          <p:spPr bwMode="black">
            <a:xfrm>
              <a:off x="0" y="3606831"/>
              <a:ext cx="12193200" cy="209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sp>
          <p:nvSpPr>
            <p:cNvPr id="12" name="Rectangle 17"/>
            <p:cNvSpPr>
              <a:spLocks noChangeArrowheads="1"/>
            </p:cNvSpPr>
            <p:nvPr userDrawn="1"/>
          </p:nvSpPr>
          <p:spPr bwMode="black">
            <a:xfrm>
              <a:off x="3886247" y="3606831"/>
              <a:ext cx="8305753" cy="61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sp>
        <p:nvSpPr>
          <p:cNvPr id="16" name="Text Placeholder 15"/>
          <p:cNvSpPr>
            <a:spLocks noGrp="1"/>
          </p:cNvSpPr>
          <p:nvPr>
            <p:ph type="body" sz="quarter" idx="15" hasCustomPrompt="1"/>
          </p:nvPr>
        </p:nvSpPr>
        <p:spPr>
          <a:xfrm>
            <a:off x="469900" y="6394091"/>
            <a:ext cx="4257949" cy="288033"/>
          </a:xfrm>
        </p:spPr>
        <p:txBody>
          <a:bodyPr anchor="b"/>
          <a:lstStyle>
            <a:lvl1pPr marL="0" indent="0">
              <a:buNone/>
              <a:defRPr sz="800">
                <a:solidFill>
                  <a:schemeClr val="bg1"/>
                </a:solidFill>
              </a:defRPr>
            </a:lvl1pPr>
          </a:lstStyle>
          <a:p>
            <a:pPr lvl="0"/>
            <a:r>
              <a:rPr lang="en-US" dirty="0" smtClean="0"/>
              <a:t>[If needed, appropriate copyright mention here]</a:t>
            </a:r>
          </a:p>
        </p:txBody>
      </p:sp>
      <p:sp>
        <p:nvSpPr>
          <p:cNvPr id="17" name="Textplatzhalter 9"/>
          <p:cNvSpPr txBox="1">
            <a:spLocks noChangeArrowheads="1"/>
          </p:cNvSpPr>
          <p:nvPr userDrawn="1"/>
        </p:nvSpPr>
        <p:spPr bwMode="auto">
          <a:xfrm>
            <a:off x="10031466" y="188640"/>
            <a:ext cx="1893834" cy="29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3000"/>
              </a:lnSpc>
              <a:buFont typeface="Arial" charset="0"/>
              <a:buChar char="•"/>
              <a:defRPr sz="1500">
                <a:solidFill>
                  <a:srgbClr val="595959"/>
                </a:solidFill>
                <a:latin typeface="Arial" charset="0"/>
              </a:defRPr>
            </a:lvl1pPr>
            <a:lvl2pPr marL="358775" indent="-179388">
              <a:lnSpc>
                <a:spcPct val="113000"/>
              </a:lnSpc>
              <a:buFont typeface="Arial" charset="0"/>
              <a:buChar char="–"/>
              <a:defRPr sz="1500">
                <a:solidFill>
                  <a:srgbClr val="595959"/>
                </a:solidFill>
                <a:latin typeface="Arial" charset="0"/>
              </a:defRPr>
            </a:lvl2pPr>
            <a:lvl3pPr marL="539750" indent="-179388">
              <a:lnSpc>
                <a:spcPct val="113000"/>
              </a:lnSpc>
              <a:buFont typeface="Arial" charset="0"/>
              <a:buChar char="–"/>
              <a:defRPr sz="1500">
                <a:solidFill>
                  <a:srgbClr val="595959"/>
                </a:solidFill>
                <a:latin typeface="Arial" charset="0"/>
              </a:defRPr>
            </a:lvl3pPr>
            <a:lvl4pPr marL="719138" indent="-179388">
              <a:lnSpc>
                <a:spcPct val="113000"/>
              </a:lnSpc>
              <a:buFont typeface="Arial" charset="0"/>
              <a:buChar char="–"/>
              <a:defRPr sz="1500">
                <a:solidFill>
                  <a:srgbClr val="595959"/>
                </a:solidFill>
                <a:latin typeface="Arial" charset="0"/>
              </a:defRPr>
            </a:lvl4pPr>
            <a:lvl5pPr marL="898525" indent="-179388">
              <a:lnSpc>
                <a:spcPct val="113000"/>
              </a:lnSpc>
              <a:buFont typeface="Arial" charset="0"/>
              <a:buChar char="–"/>
              <a:defRPr sz="1500">
                <a:solidFill>
                  <a:srgbClr val="595959"/>
                </a:solidFill>
                <a:latin typeface="Arial" charset="0"/>
              </a:defRPr>
            </a:lvl5pPr>
            <a:lvl6pPr marL="1355725" indent="-179388" eaLnBrk="0" fontAlgn="base" hangingPunct="0">
              <a:lnSpc>
                <a:spcPct val="113000"/>
              </a:lnSpc>
              <a:spcBef>
                <a:spcPct val="0"/>
              </a:spcBef>
              <a:spcAft>
                <a:spcPct val="0"/>
              </a:spcAft>
              <a:buFont typeface="Arial" charset="0"/>
              <a:buChar char="–"/>
              <a:defRPr sz="1500">
                <a:solidFill>
                  <a:srgbClr val="595959"/>
                </a:solidFill>
                <a:latin typeface="Arial" charset="0"/>
              </a:defRPr>
            </a:lvl6pPr>
            <a:lvl7pPr marL="1812925" indent="-179388" eaLnBrk="0" fontAlgn="base" hangingPunct="0">
              <a:lnSpc>
                <a:spcPct val="113000"/>
              </a:lnSpc>
              <a:spcBef>
                <a:spcPct val="0"/>
              </a:spcBef>
              <a:spcAft>
                <a:spcPct val="0"/>
              </a:spcAft>
              <a:buFont typeface="Arial" charset="0"/>
              <a:buChar char="–"/>
              <a:defRPr sz="1500">
                <a:solidFill>
                  <a:srgbClr val="595959"/>
                </a:solidFill>
                <a:latin typeface="Arial" charset="0"/>
              </a:defRPr>
            </a:lvl7pPr>
            <a:lvl8pPr marL="2270125" indent="-179388" eaLnBrk="0" fontAlgn="base" hangingPunct="0">
              <a:lnSpc>
                <a:spcPct val="113000"/>
              </a:lnSpc>
              <a:spcBef>
                <a:spcPct val="0"/>
              </a:spcBef>
              <a:spcAft>
                <a:spcPct val="0"/>
              </a:spcAft>
              <a:buFont typeface="Arial" charset="0"/>
              <a:buChar char="–"/>
              <a:defRPr sz="1500">
                <a:solidFill>
                  <a:srgbClr val="595959"/>
                </a:solidFill>
                <a:latin typeface="Arial" charset="0"/>
              </a:defRPr>
            </a:lvl8pPr>
            <a:lvl9pPr marL="2727325" indent="-179388" eaLnBrk="0" fontAlgn="base" hangingPunct="0">
              <a:lnSpc>
                <a:spcPct val="113000"/>
              </a:lnSpc>
              <a:spcBef>
                <a:spcPct val="0"/>
              </a:spcBef>
              <a:spcAft>
                <a:spcPct val="0"/>
              </a:spcAft>
              <a:buFont typeface="Arial" charset="0"/>
              <a:buChar char="–"/>
              <a:defRPr sz="1500">
                <a:solidFill>
                  <a:srgbClr val="595959"/>
                </a:solidFill>
                <a:latin typeface="Arial" charset="0"/>
              </a:defRPr>
            </a:lvl9pPr>
          </a:lstStyle>
          <a:p>
            <a:pPr algn="r" eaLnBrk="1" hangingPunct="1">
              <a:buFont typeface="Arial" charset="0"/>
              <a:buNone/>
            </a:pPr>
            <a:r>
              <a:rPr lang="de-DE" altLang="de-DE" sz="900" b="1" dirty="0">
                <a:solidFill>
                  <a:srgbClr val="FF0000"/>
                </a:solidFill>
              </a:rPr>
              <a:t>[ Airbus </a:t>
            </a:r>
            <a:r>
              <a:rPr lang="de-DE" altLang="de-DE" sz="900" b="1" dirty="0" err="1">
                <a:solidFill>
                  <a:srgbClr val="FF0000"/>
                </a:solidFill>
              </a:rPr>
              <a:t>Red</a:t>
            </a:r>
            <a:r>
              <a:rPr lang="de-DE" altLang="de-DE" sz="900" b="1" dirty="0">
                <a:solidFill>
                  <a:srgbClr val="FF0000"/>
                </a:solidFill>
              </a:rPr>
              <a:t> ]</a:t>
            </a:r>
            <a:endParaRPr lang="en-GB" altLang="de-DE" sz="900" b="1" dirty="0">
              <a:solidFill>
                <a:srgbClr val="FF0000"/>
              </a:solidFill>
            </a:endParaRPr>
          </a:p>
        </p:txBody>
      </p:sp>
      <p:sp>
        <p:nvSpPr>
          <p:cNvPr id="15" name="Footer Placeholder 8"/>
          <p:cNvSpPr>
            <a:spLocks noGrp="1"/>
          </p:cNvSpPr>
          <p:nvPr>
            <p:ph type="ftr" sz="quarter" idx="16"/>
          </p:nvPr>
        </p:nvSpPr>
        <p:spPr>
          <a:xfrm>
            <a:off x="1629000" y="6468950"/>
            <a:ext cx="8973106" cy="216000"/>
          </a:xfrm>
        </p:spPr>
        <p:txBody>
          <a:bodyPr/>
          <a:lstStyle>
            <a:lvl1pPr>
              <a:defRPr sz="600"/>
            </a:lvl1pPr>
          </a:lstStyle>
          <a:p>
            <a:r>
              <a:rPr lang="fr-FR" altLang="de-DE" dirty="0" smtClean="0"/>
              <a:t>Ce document et les informations qu'il contient sont propriété d'Airbus </a:t>
            </a:r>
            <a:r>
              <a:rPr lang="fr-FR" altLang="de-DE" dirty="0" err="1" smtClean="0"/>
              <a:t>Defence</a:t>
            </a:r>
            <a:r>
              <a:rPr lang="fr-FR" altLang="de-DE" dirty="0" smtClean="0"/>
              <a:t> and </a:t>
            </a:r>
            <a:r>
              <a:rPr lang="fr-FR" altLang="de-DE" dirty="0" err="1" smtClean="0"/>
              <a:t>Space</a:t>
            </a:r>
            <a:r>
              <a:rPr lang="fr-FR" altLang="de-DE" dirty="0" smtClean="0"/>
              <a:t>. Il ne doit pas être utilisé à d'autres fins que celles pour lesquelles il a été remis. Il ne peut être ni reproduit, ni divulgué à des tiers (en tout ou partie) sans l'accord préalable et écrit d'Airbus </a:t>
            </a:r>
            <a:r>
              <a:rPr lang="fr-FR" altLang="de-DE" dirty="0" err="1" smtClean="0"/>
              <a:t>Defence</a:t>
            </a:r>
            <a:r>
              <a:rPr lang="fr-FR" altLang="de-DE" dirty="0" smtClean="0"/>
              <a:t> and </a:t>
            </a:r>
            <a:r>
              <a:rPr lang="fr-FR" altLang="de-DE" dirty="0" err="1" smtClean="0"/>
              <a:t>Space</a:t>
            </a:r>
            <a:r>
              <a:rPr lang="fr-FR" altLang="de-DE" dirty="0" smtClean="0"/>
              <a:t>. Airbus </a:t>
            </a:r>
            <a:r>
              <a:rPr lang="fr-FR" altLang="de-DE" dirty="0" err="1" smtClean="0"/>
              <a:t>Defence</a:t>
            </a:r>
            <a:r>
              <a:rPr lang="fr-FR" altLang="de-DE" dirty="0" smtClean="0"/>
              <a:t> and </a:t>
            </a:r>
            <a:r>
              <a:rPr lang="fr-FR" altLang="de-DE" dirty="0" err="1" smtClean="0"/>
              <a:t>Space</a:t>
            </a:r>
            <a:r>
              <a:rPr lang="fr-FR" altLang="de-DE" dirty="0" smtClean="0"/>
              <a:t> SAS – Tous droits </a:t>
            </a:r>
            <a:r>
              <a:rPr lang="fr-FR" altLang="de-DE" dirty="0" err="1" smtClean="0"/>
              <a:t>réservés.This</a:t>
            </a:r>
            <a:r>
              <a:rPr lang="fr-FR" altLang="de-DE" dirty="0" smtClean="0"/>
              <a:t> document and the information </a:t>
            </a:r>
            <a:r>
              <a:rPr lang="fr-FR" altLang="de-DE" dirty="0" err="1" smtClean="0"/>
              <a:t>it</a:t>
            </a:r>
            <a:r>
              <a:rPr lang="fr-FR" altLang="de-DE" dirty="0" smtClean="0"/>
              <a:t> </a:t>
            </a:r>
            <a:r>
              <a:rPr lang="fr-FR" altLang="de-DE" dirty="0" err="1" smtClean="0"/>
              <a:t>contains</a:t>
            </a:r>
            <a:r>
              <a:rPr lang="fr-FR" altLang="de-DE" dirty="0" smtClean="0"/>
              <a:t> are </a:t>
            </a:r>
            <a:r>
              <a:rPr lang="fr-FR" altLang="de-DE" dirty="0" err="1" smtClean="0"/>
              <a:t>property</a:t>
            </a:r>
            <a:r>
              <a:rPr lang="fr-FR" altLang="de-DE" dirty="0" smtClean="0"/>
              <a:t> of Airbus </a:t>
            </a:r>
            <a:r>
              <a:rPr lang="fr-FR" altLang="de-DE" dirty="0" err="1" smtClean="0"/>
              <a:t>Defence</a:t>
            </a:r>
            <a:r>
              <a:rPr lang="fr-FR" altLang="de-DE" dirty="0" smtClean="0"/>
              <a:t> and </a:t>
            </a:r>
            <a:r>
              <a:rPr lang="fr-FR" altLang="de-DE" dirty="0" err="1" smtClean="0"/>
              <a:t>Space</a:t>
            </a:r>
            <a:r>
              <a:rPr lang="fr-FR" altLang="de-DE" dirty="0" smtClean="0"/>
              <a:t>. It </a:t>
            </a:r>
            <a:r>
              <a:rPr lang="fr-FR" altLang="de-DE" dirty="0" err="1" smtClean="0"/>
              <a:t>shall</a:t>
            </a:r>
            <a:r>
              <a:rPr lang="fr-FR" altLang="de-DE" dirty="0" smtClean="0"/>
              <a:t> not </a:t>
            </a:r>
            <a:r>
              <a:rPr lang="fr-FR" altLang="de-DE" dirty="0" err="1" smtClean="0"/>
              <a:t>be</a:t>
            </a:r>
            <a:r>
              <a:rPr lang="fr-FR" altLang="de-DE" dirty="0" smtClean="0"/>
              <a:t> </a:t>
            </a:r>
            <a:r>
              <a:rPr lang="fr-FR" altLang="de-DE" dirty="0" err="1" smtClean="0"/>
              <a:t>used</a:t>
            </a:r>
            <a:r>
              <a:rPr lang="fr-FR" altLang="de-DE" dirty="0" smtClean="0"/>
              <a:t> for </a:t>
            </a:r>
            <a:r>
              <a:rPr lang="fr-FR" altLang="de-DE" dirty="0" err="1" smtClean="0"/>
              <a:t>any</a:t>
            </a:r>
            <a:r>
              <a:rPr lang="fr-FR" altLang="de-DE" dirty="0" smtClean="0"/>
              <a:t> </a:t>
            </a:r>
            <a:r>
              <a:rPr lang="fr-FR" altLang="de-DE" dirty="0" err="1" smtClean="0"/>
              <a:t>purpose</a:t>
            </a:r>
            <a:r>
              <a:rPr lang="fr-FR" altLang="de-DE" dirty="0" smtClean="0"/>
              <a:t> </a:t>
            </a:r>
            <a:r>
              <a:rPr lang="fr-FR" altLang="de-DE" dirty="0" err="1" smtClean="0"/>
              <a:t>other</a:t>
            </a:r>
            <a:r>
              <a:rPr lang="fr-FR" altLang="de-DE" dirty="0" smtClean="0"/>
              <a:t> </a:t>
            </a:r>
            <a:r>
              <a:rPr lang="fr-FR" altLang="de-DE" dirty="0" err="1" smtClean="0"/>
              <a:t>than</a:t>
            </a:r>
            <a:r>
              <a:rPr lang="fr-FR" altLang="de-DE" dirty="0" smtClean="0"/>
              <a:t> </a:t>
            </a:r>
            <a:r>
              <a:rPr lang="fr-FR" altLang="de-DE" dirty="0" err="1" smtClean="0"/>
              <a:t>those</a:t>
            </a:r>
            <a:r>
              <a:rPr lang="fr-FR" altLang="de-DE" dirty="0" smtClean="0"/>
              <a:t> for </a:t>
            </a:r>
            <a:r>
              <a:rPr lang="fr-FR" altLang="de-DE" dirty="0" err="1" smtClean="0"/>
              <a:t>which</a:t>
            </a:r>
            <a:r>
              <a:rPr lang="fr-FR" altLang="de-DE" dirty="0" smtClean="0"/>
              <a:t> </a:t>
            </a:r>
            <a:r>
              <a:rPr lang="fr-FR" altLang="de-DE" dirty="0" err="1" smtClean="0"/>
              <a:t>it</a:t>
            </a:r>
            <a:r>
              <a:rPr lang="fr-FR" altLang="de-DE" dirty="0" smtClean="0"/>
              <a:t> </a:t>
            </a:r>
            <a:r>
              <a:rPr lang="fr-FR" altLang="de-DE" dirty="0" err="1" smtClean="0"/>
              <a:t>was</a:t>
            </a:r>
            <a:r>
              <a:rPr lang="fr-FR" altLang="de-DE" dirty="0" smtClean="0"/>
              <a:t> </a:t>
            </a:r>
            <a:r>
              <a:rPr lang="fr-FR" altLang="de-DE" dirty="0" err="1" smtClean="0"/>
              <a:t>supplied</a:t>
            </a:r>
            <a:r>
              <a:rPr lang="fr-FR" altLang="de-DE" dirty="0" smtClean="0"/>
              <a:t>. </a:t>
            </a:r>
            <a:r>
              <a:rPr lang="fr-FR" altLang="de-DE" dirty="0" err="1" smtClean="0"/>
              <a:t>Itshall</a:t>
            </a:r>
            <a:r>
              <a:rPr lang="fr-FR" altLang="de-DE" dirty="0" smtClean="0"/>
              <a:t> not </a:t>
            </a:r>
            <a:r>
              <a:rPr lang="fr-FR" altLang="de-DE" dirty="0" err="1" smtClean="0"/>
              <a:t>be</a:t>
            </a:r>
            <a:r>
              <a:rPr lang="fr-FR" altLang="de-DE" dirty="0" smtClean="0"/>
              <a:t> </a:t>
            </a:r>
            <a:r>
              <a:rPr lang="fr-FR" altLang="de-DE" dirty="0" err="1" smtClean="0"/>
              <a:t>reproduced</a:t>
            </a:r>
            <a:r>
              <a:rPr lang="fr-FR" altLang="de-DE" dirty="0" smtClean="0"/>
              <a:t> or </a:t>
            </a:r>
            <a:r>
              <a:rPr lang="fr-FR" altLang="de-DE" dirty="0" err="1" smtClean="0"/>
              <a:t>disclosed</a:t>
            </a:r>
            <a:r>
              <a:rPr lang="fr-FR" altLang="de-DE" dirty="0" smtClean="0"/>
              <a:t> (in </a:t>
            </a:r>
            <a:r>
              <a:rPr lang="fr-FR" altLang="de-DE" dirty="0" err="1" smtClean="0"/>
              <a:t>whole</a:t>
            </a:r>
            <a:r>
              <a:rPr lang="fr-FR" altLang="de-DE" dirty="0" smtClean="0"/>
              <a:t> or in part) to </a:t>
            </a:r>
            <a:r>
              <a:rPr lang="fr-FR" altLang="de-DE" dirty="0" err="1" smtClean="0"/>
              <a:t>any</a:t>
            </a:r>
            <a:r>
              <a:rPr lang="fr-FR" altLang="de-DE" dirty="0" smtClean="0"/>
              <a:t> </a:t>
            </a:r>
            <a:r>
              <a:rPr lang="fr-FR" altLang="de-DE" dirty="0" err="1" smtClean="0"/>
              <a:t>third</a:t>
            </a:r>
            <a:r>
              <a:rPr lang="fr-FR" altLang="de-DE" dirty="0" smtClean="0"/>
              <a:t> party </a:t>
            </a:r>
            <a:r>
              <a:rPr lang="fr-FR" altLang="de-DE" dirty="0" err="1" smtClean="0"/>
              <a:t>without</a:t>
            </a:r>
            <a:r>
              <a:rPr lang="fr-FR" altLang="de-DE" dirty="0" smtClean="0"/>
              <a:t> Airbus </a:t>
            </a:r>
            <a:r>
              <a:rPr lang="fr-FR" altLang="de-DE" dirty="0" err="1" smtClean="0"/>
              <a:t>Defence</a:t>
            </a:r>
            <a:r>
              <a:rPr lang="fr-FR" altLang="de-DE" dirty="0" smtClean="0"/>
              <a:t> and </a:t>
            </a:r>
            <a:r>
              <a:rPr lang="fr-FR" altLang="de-DE" dirty="0" err="1" smtClean="0"/>
              <a:t>Space</a:t>
            </a:r>
            <a:r>
              <a:rPr lang="fr-FR" altLang="de-DE" dirty="0" smtClean="0"/>
              <a:t> </a:t>
            </a:r>
            <a:r>
              <a:rPr lang="fr-FR" altLang="de-DE" dirty="0" err="1" smtClean="0"/>
              <a:t>prior</a:t>
            </a:r>
            <a:r>
              <a:rPr lang="fr-FR" altLang="de-DE" dirty="0" smtClean="0"/>
              <a:t> </a:t>
            </a:r>
            <a:r>
              <a:rPr lang="fr-FR" altLang="de-DE" dirty="0" err="1" smtClean="0"/>
              <a:t>written</a:t>
            </a:r>
            <a:r>
              <a:rPr lang="fr-FR" altLang="de-DE" dirty="0" smtClean="0"/>
              <a:t> consent. Airbus </a:t>
            </a:r>
            <a:r>
              <a:rPr lang="fr-FR" altLang="de-DE" dirty="0" err="1" smtClean="0"/>
              <a:t>Defence</a:t>
            </a:r>
            <a:r>
              <a:rPr lang="fr-FR" altLang="de-DE" dirty="0" smtClean="0"/>
              <a:t> and </a:t>
            </a:r>
            <a:r>
              <a:rPr lang="fr-FR" altLang="de-DE" dirty="0" err="1" smtClean="0"/>
              <a:t>Space</a:t>
            </a:r>
            <a:r>
              <a:rPr lang="fr-FR" altLang="de-DE" dirty="0" smtClean="0"/>
              <a:t> SAS – All </a:t>
            </a:r>
            <a:r>
              <a:rPr lang="fr-FR" altLang="de-DE" dirty="0" err="1" smtClean="0"/>
              <a:t>rights</a:t>
            </a:r>
            <a:r>
              <a:rPr lang="fr-FR" altLang="de-DE" dirty="0" smtClean="0"/>
              <a:t> </a:t>
            </a:r>
            <a:r>
              <a:rPr lang="fr-FR" altLang="de-DE" dirty="0" err="1" smtClean="0"/>
              <a:t>reserved</a:t>
            </a:r>
            <a:r>
              <a:rPr lang="fr-FR" altLang="de-DE" dirty="0" smtClean="0"/>
              <a:t>.</a:t>
            </a:r>
            <a:endParaRPr lang="de-DE" altLang="de-DE" dirty="0"/>
          </a:p>
        </p:txBody>
      </p:sp>
      <p:sp>
        <p:nvSpPr>
          <p:cNvPr id="18" name="Date Placeholder 6"/>
          <p:cNvSpPr>
            <a:spLocks noGrp="1"/>
          </p:cNvSpPr>
          <p:nvPr>
            <p:ph type="dt" sz="half" idx="10"/>
          </p:nvPr>
        </p:nvSpPr>
        <p:spPr>
          <a:xfrm>
            <a:off x="263352" y="6444000"/>
            <a:ext cx="1159100" cy="216000"/>
          </a:xfrm>
        </p:spPr>
        <p:txBody>
          <a:bodyPr/>
          <a:lstStyle/>
          <a:p>
            <a:fld id="{41109639-D009-429F-8E90-4780F8105C97}" type="datetime1">
              <a:rPr lang="fr-FR" altLang="de-DE" smtClean="0"/>
              <a:t>27/02/2023</a:t>
            </a:fld>
            <a:endParaRPr lang="de-DE" altLang="de-DE" dirty="0"/>
          </a:p>
        </p:txBody>
      </p:sp>
      <p:sp>
        <p:nvSpPr>
          <p:cNvPr id="19" name="Slide Number Placeholder 8"/>
          <p:cNvSpPr>
            <a:spLocks noGrp="1"/>
          </p:cNvSpPr>
          <p:nvPr>
            <p:ph type="sldNum" sz="quarter" idx="12"/>
          </p:nvPr>
        </p:nvSpPr>
        <p:spPr>
          <a:xfrm>
            <a:off x="472407" y="6444000"/>
            <a:ext cx="295001" cy="216000"/>
          </a:xfrm>
        </p:spPr>
        <p:txBody>
          <a:bodyPr/>
          <a:lstStyle/>
          <a:p>
            <a:fld id="{290114C8-F7F2-4E05-9CAE-DDD3D22A4BE8}" type="slidenum">
              <a:rPr lang="de-DE" altLang="de-DE" smtClean="0"/>
              <a:pPr/>
              <a:t>‹#›</a:t>
            </a:fld>
            <a:endParaRPr lang="de-DE" altLang="de-DE"/>
          </a:p>
        </p:txBody>
      </p:sp>
    </p:spTree>
    <p:extLst>
      <p:ext uri="{BB962C8B-B14F-4D97-AF65-F5344CB8AC3E}">
        <p14:creationId xmlns:p14="http://schemas.microsoft.com/office/powerpoint/2010/main" val="163688263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an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a:xfrm>
            <a:off x="472404" y="1566000"/>
            <a:ext cx="5418347" cy="4286430"/>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Date Placeholder 7"/>
          <p:cNvSpPr>
            <a:spLocks noGrp="1"/>
          </p:cNvSpPr>
          <p:nvPr>
            <p:ph type="dt" sz="half" idx="14"/>
          </p:nvPr>
        </p:nvSpPr>
        <p:spPr>
          <a:xfrm>
            <a:off x="777600" y="6444000"/>
            <a:ext cx="637880" cy="216000"/>
          </a:xfrm>
        </p:spPr>
        <p:txBody>
          <a:bodyPr/>
          <a:lstStyle/>
          <a:p>
            <a:fld id="{446CD22A-A68B-4E00-B0DB-FA19EF7B66C0}" type="datetime1">
              <a:rPr lang="fr-FR" altLang="de-DE" smtClean="0"/>
              <a:t>27/02/2023</a:t>
            </a:fld>
            <a:endParaRPr lang="de-DE" altLang="de-DE" dirty="0"/>
          </a:p>
        </p:txBody>
      </p:sp>
      <p:sp>
        <p:nvSpPr>
          <p:cNvPr id="10" name="Slide Number Placeholder 9"/>
          <p:cNvSpPr>
            <a:spLocks noGrp="1"/>
          </p:cNvSpPr>
          <p:nvPr>
            <p:ph type="sldNum" sz="quarter" idx="16"/>
          </p:nvPr>
        </p:nvSpPr>
        <p:spPr/>
        <p:txBody>
          <a:bodyPr/>
          <a:lstStyle/>
          <a:p>
            <a:fld id="{290114C8-F7F2-4E05-9CAE-DDD3D22A4BE8}" type="slidenum">
              <a:rPr lang="de-DE" altLang="de-DE" smtClean="0"/>
              <a:pPr/>
              <a:t>‹#›</a:t>
            </a:fld>
            <a:endParaRPr lang="de-DE" altLang="de-DE"/>
          </a:p>
        </p:txBody>
      </p:sp>
      <p:sp>
        <p:nvSpPr>
          <p:cNvPr id="12" name="Picture Placeholder 11"/>
          <p:cNvSpPr>
            <a:spLocks noGrp="1"/>
          </p:cNvSpPr>
          <p:nvPr>
            <p:ph type="pic" sz="quarter" idx="17"/>
          </p:nvPr>
        </p:nvSpPr>
        <p:spPr>
          <a:xfrm>
            <a:off x="6156000" y="1565999"/>
            <a:ext cx="5508000" cy="3286800"/>
          </a:xfrm>
        </p:spPr>
        <p:txBody>
          <a:bodyPr/>
          <a:lstStyle/>
          <a:p>
            <a:endParaRPr lang="en-GB" dirty="0"/>
          </a:p>
        </p:txBody>
      </p:sp>
      <p:sp>
        <p:nvSpPr>
          <p:cNvPr id="13" name="Footer Placeholder 8"/>
          <p:cNvSpPr>
            <a:spLocks noGrp="1"/>
          </p:cNvSpPr>
          <p:nvPr>
            <p:ph type="ftr" sz="quarter" idx="18"/>
          </p:nvPr>
        </p:nvSpPr>
        <p:spPr>
          <a:xfrm>
            <a:off x="1629000" y="6468950"/>
            <a:ext cx="8973106" cy="216000"/>
          </a:xfrm>
        </p:spPr>
        <p:txBody>
          <a:bodyPr/>
          <a:lstStyle>
            <a:lvl1pPr>
              <a:defRPr sz="600"/>
            </a:lvl1pPr>
          </a:lstStyle>
          <a:p>
            <a:r>
              <a:rPr lang="fr-FR" altLang="de-DE" dirty="0" smtClean="0"/>
              <a:t>Ce document et les informations qu'il contient sont propriété d'Airbus </a:t>
            </a:r>
            <a:r>
              <a:rPr lang="fr-FR" altLang="de-DE" dirty="0" err="1" smtClean="0"/>
              <a:t>Defence</a:t>
            </a:r>
            <a:r>
              <a:rPr lang="fr-FR" altLang="de-DE" dirty="0" smtClean="0"/>
              <a:t> and </a:t>
            </a:r>
            <a:r>
              <a:rPr lang="fr-FR" altLang="de-DE" dirty="0" err="1" smtClean="0"/>
              <a:t>Space</a:t>
            </a:r>
            <a:r>
              <a:rPr lang="fr-FR" altLang="de-DE" dirty="0" smtClean="0"/>
              <a:t>. Il ne doit pas être utilisé à d'autres fins que celles pour lesquelles il a été remis. Il ne peut être ni reproduit, ni divulgué à des tiers (en tout ou partie) sans l'accord préalable et écrit d'Airbus </a:t>
            </a:r>
            <a:r>
              <a:rPr lang="fr-FR" altLang="de-DE" dirty="0" err="1" smtClean="0"/>
              <a:t>Defence</a:t>
            </a:r>
            <a:r>
              <a:rPr lang="fr-FR" altLang="de-DE" dirty="0" smtClean="0"/>
              <a:t> and </a:t>
            </a:r>
            <a:r>
              <a:rPr lang="fr-FR" altLang="de-DE" dirty="0" err="1" smtClean="0"/>
              <a:t>Space</a:t>
            </a:r>
            <a:r>
              <a:rPr lang="fr-FR" altLang="de-DE" dirty="0" smtClean="0"/>
              <a:t>. Airbus </a:t>
            </a:r>
            <a:r>
              <a:rPr lang="fr-FR" altLang="de-DE" dirty="0" err="1" smtClean="0"/>
              <a:t>Defence</a:t>
            </a:r>
            <a:r>
              <a:rPr lang="fr-FR" altLang="de-DE" dirty="0" smtClean="0"/>
              <a:t> and </a:t>
            </a:r>
            <a:r>
              <a:rPr lang="fr-FR" altLang="de-DE" dirty="0" err="1" smtClean="0"/>
              <a:t>Space</a:t>
            </a:r>
            <a:r>
              <a:rPr lang="fr-FR" altLang="de-DE" dirty="0" smtClean="0"/>
              <a:t> SAS – Tous droits </a:t>
            </a:r>
            <a:r>
              <a:rPr lang="fr-FR" altLang="de-DE" dirty="0" err="1" smtClean="0"/>
              <a:t>réservés.This</a:t>
            </a:r>
            <a:r>
              <a:rPr lang="fr-FR" altLang="de-DE" dirty="0" smtClean="0"/>
              <a:t> document and the information </a:t>
            </a:r>
            <a:r>
              <a:rPr lang="fr-FR" altLang="de-DE" dirty="0" err="1" smtClean="0"/>
              <a:t>it</a:t>
            </a:r>
            <a:r>
              <a:rPr lang="fr-FR" altLang="de-DE" dirty="0" smtClean="0"/>
              <a:t> </a:t>
            </a:r>
            <a:r>
              <a:rPr lang="fr-FR" altLang="de-DE" dirty="0" err="1" smtClean="0"/>
              <a:t>contains</a:t>
            </a:r>
            <a:r>
              <a:rPr lang="fr-FR" altLang="de-DE" dirty="0" smtClean="0"/>
              <a:t> are </a:t>
            </a:r>
            <a:r>
              <a:rPr lang="fr-FR" altLang="de-DE" dirty="0" err="1" smtClean="0"/>
              <a:t>property</a:t>
            </a:r>
            <a:r>
              <a:rPr lang="fr-FR" altLang="de-DE" dirty="0" smtClean="0"/>
              <a:t> of Airbus </a:t>
            </a:r>
            <a:r>
              <a:rPr lang="fr-FR" altLang="de-DE" dirty="0" err="1" smtClean="0"/>
              <a:t>Defence</a:t>
            </a:r>
            <a:r>
              <a:rPr lang="fr-FR" altLang="de-DE" dirty="0" smtClean="0"/>
              <a:t> and </a:t>
            </a:r>
            <a:r>
              <a:rPr lang="fr-FR" altLang="de-DE" dirty="0" err="1" smtClean="0"/>
              <a:t>Space</a:t>
            </a:r>
            <a:r>
              <a:rPr lang="fr-FR" altLang="de-DE" dirty="0" smtClean="0"/>
              <a:t>. It </a:t>
            </a:r>
            <a:r>
              <a:rPr lang="fr-FR" altLang="de-DE" dirty="0" err="1" smtClean="0"/>
              <a:t>shall</a:t>
            </a:r>
            <a:r>
              <a:rPr lang="fr-FR" altLang="de-DE" dirty="0" smtClean="0"/>
              <a:t> not </a:t>
            </a:r>
            <a:r>
              <a:rPr lang="fr-FR" altLang="de-DE" dirty="0" err="1" smtClean="0"/>
              <a:t>be</a:t>
            </a:r>
            <a:r>
              <a:rPr lang="fr-FR" altLang="de-DE" dirty="0" smtClean="0"/>
              <a:t> </a:t>
            </a:r>
            <a:r>
              <a:rPr lang="fr-FR" altLang="de-DE" dirty="0" err="1" smtClean="0"/>
              <a:t>used</a:t>
            </a:r>
            <a:r>
              <a:rPr lang="fr-FR" altLang="de-DE" dirty="0" smtClean="0"/>
              <a:t> for </a:t>
            </a:r>
            <a:r>
              <a:rPr lang="fr-FR" altLang="de-DE" dirty="0" err="1" smtClean="0"/>
              <a:t>any</a:t>
            </a:r>
            <a:r>
              <a:rPr lang="fr-FR" altLang="de-DE" dirty="0" smtClean="0"/>
              <a:t> </a:t>
            </a:r>
            <a:r>
              <a:rPr lang="fr-FR" altLang="de-DE" dirty="0" err="1" smtClean="0"/>
              <a:t>purpose</a:t>
            </a:r>
            <a:r>
              <a:rPr lang="fr-FR" altLang="de-DE" dirty="0" smtClean="0"/>
              <a:t> </a:t>
            </a:r>
            <a:r>
              <a:rPr lang="fr-FR" altLang="de-DE" dirty="0" err="1" smtClean="0"/>
              <a:t>other</a:t>
            </a:r>
            <a:r>
              <a:rPr lang="fr-FR" altLang="de-DE" dirty="0" smtClean="0"/>
              <a:t> </a:t>
            </a:r>
            <a:r>
              <a:rPr lang="fr-FR" altLang="de-DE" dirty="0" err="1" smtClean="0"/>
              <a:t>than</a:t>
            </a:r>
            <a:r>
              <a:rPr lang="fr-FR" altLang="de-DE" dirty="0" smtClean="0"/>
              <a:t> </a:t>
            </a:r>
            <a:r>
              <a:rPr lang="fr-FR" altLang="de-DE" dirty="0" err="1" smtClean="0"/>
              <a:t>those</a:t>
            </a:r>
            <a:r>
              <a:rPr lang="fr-FR" altLang="de-DE" dirty="0" smtClean="0"/>
              <a:t> for </a:t>
            </a:r>
            <a:r>
              <a:rPr lang="fr-FR" altLang="de-DE" dirty="0" err="1" smtClean="0"/>
              <a:t>which</a:t>
            </a:r>
            <a:r>
              <a:rPr lang="fr-FR" altLang="de-DE" dirty="0" smtClean="0"/>
              <a:t> </a:t>
            </a:r>
            <a:r>
              <a:rPr lang="fr-FR" altLang="de-DE" dirty="0" err="1" smtClean="0"/>
              <a:t>it</a:t>
            </a:r>
            <a:r>
              <a:rPr lang="fr-FR" altLang="de-DE" dirty="0" smtClean="0"/>
              <a:t> </a:t>
            </a:r>
            <a:r>
              <a:rPr lang="fr-FR" altLang="de-DE" dirty="0" err="1" smtClean="0"/>
              <a:t>was</a:t>
            </a:r>
            <a:r>
              <a:rPr lang="fr-FR" altLang="de-DE" dirty="0" smtClean="0"/>
              <a:t> </a:t>
            </a:r>
            <a:r>
              <a:rPr lang="fr-FR" altLang="de-DE" dirty="0" err="1" smtClean="0"/>
              <a:t>supplied</a:t>
            </a:r>
            <a:r>
              <a:rPr lang="fr-FR" altLang="de-DE" dirty="0" smtClean="0"/>
              <a:t>. </a:t>
            </a:r>
            <a:r>
              <a:rPr lang="fr-FR" altLang="de-DE" dirty="0" err="1" smtClean="0"/>
              <a:t>Itshall</a:t>
            </a:r>
            <a:r>
              <a:rPr lang="fr-FR" altLang="de-DE" dirty="0" smtClean="0"/>
              <a:t> not </a:t>
            </a:r>
            <a:r>
              <a:rPr lang="fr-FR" altLang="de-DE" dirty="0" err="1" smtClean="0"/>
              <a:t>be</a:t>
            </a:r>
            <a:r>
              <a:rPr lang="fr-FR" altLang="de-DE" dirty="0" smtClean="0"/>
              <a:t> </a:t>
            </a:r>
            <a:r>
              <a:rPr lang="fr-FR" altLang="de-DE" dirty="0" err="1" smtClean="0"/>
              <a:t>reproduced</a:t>
            </a:r>
            <a:r>
              <a:rPr lang="fr-FR" altLang="de-DE" dirty="0" smtClean="0"/>
              <a:t> or </a:t>
            </a:r>
            <a:r>
              <a:rPr lang="fr-FR" altLang="de-DE" dirty="0" err="1" smtClean="0"/>
              <a:t>disclosed</a:t>
            </a:r>
            <a:r>
              <a:rPr lang="fr-FR" altLang="de-DE" dirty="0" smtClean="0"/>
              <a:t> (in </a:t>
            </a:r>
            <a:r>
              <a:rPr lang="fr-FR" altLang="de-DE" dirty="0" err="1" smtClean="0"/>
              <a:t>whole</a:t>
            </a:r>
            <a:r>
              <a:rPr lang="fr-FR" altLang="de-DE" dirty="0" smtClean="0"/>
              <a:t> or in part) to </a:t>
            </a:r>
            <a:r>
              <a:rPr lang="fr-FR" altLang="de-DE" dirty="0" err="1" smtClean="0"/>
              <a:t>any</a:t>
            </a:r>
            <a:r>
              <a:rPr lang="fr-FR" altLang="de-DE" dirty="0" smtClean="0"/>
              <a:t> </a:t>
            </a:r>
            <a:r>
              <a:rPr lang="fr-FR" altLang="de-DE" dirty="0" err="1" smtClean="0"/>
              <a:t>third</a:t>
            </a:r>
            <a:r>
              <a:rPr lang="fr-FR" altLang="de-DE" dirty="0" smtClean="0"/>
              <a:t> party </a:t>
            </a:r>
            <a:r>
              <a:rPr lang="fr-FR" altLang="de-DE" dirty="0" err="1" smtClean="0"/>
              <a:t>without</a:t>
            </a:r>
            <a:r>
              <a:rPr lang="fr-FR" altLang="de-DE" dirty="0" smtClean="0"/>
              <a:t> Airbus </a:t>
            </a:r>
            <a:r>
              <a:rPr lang="fr-FR" altLang="de-DE" dirty="0" err="1" smtClean="0"/>
              <a:t>Defence</a:t>
            </a:r>
            <a:r>
              <a:rPr lang="fr-FR" altLang="de-DE" dirty="0" smtClean="0"/>
              <a:t> and </a:t>
            </a:r>
            <a:r>
              <a:rPr lang="fr-FR" altLang="de-DE" dirty="0" err="1" smtClean="0"/>
              <a:t>Space</a:t>
            </a:r>
            <a:r>
              <a:rPr lang="fr-FR" altLang="de-DE" dirty="0" smtClean="0"/>
              <a:t> </a:t>
            </a:r>
            <a:r>
              <a:rPr lang="fr-FR" altLang="de-DE" dirty="0" err="1" smtClean="0"/>
              <a:t>prior</a:t>
            </a:r>
            <a:r>
              <a:rPr lang="fr-FR" altLang="de-DE" dirty="0" smtClean="0"/>
              <a:t> </a:t>
            </a:r>
            <a:r>
              <a:rPr lang="fr-FR" altLang="de-DE" dirty="0" err="1" smtClean="0"/>
              <a:t>written</a:t>
            </a:r>
            <a:r>
              <a:rPr lang="fr-FR" altLang="de-DE" dirty="0" smtClean="0"/>
              <a:t> consent. Airbus </a:t>
            </a:r>
            <a:r>
              <a:rPr lang="fr-FR" altLang="de-DE" dirty="0" err="1" smtClean="0"/>
              <a:t>Defence</a:t>
            </a:r>
            <a:r>
              <a:rPr lang="fr-FR" altLang="de-DE" dirty="0" smtClean="0"/>
              <a:t> and </a:t>
            </a:r>
            <a:r>
              <a:rPr lang="fr-FR" altLang="de-DE" dirty="0" err="1" smtClean="0"/>
              <a:t>Space</a:t>
            </a:r>
            <a:r>
              <a:rPr lang="fr-FR" altLang="de-DE" dirty="0" smtClean="0"/>
              <a:t> SAS – All </a:t>
            </a:r>
            <a:r>
              <a:rPr lang="fr-FR" altLang="de-DE" dirty="0" err="1" smtClean="0"/>
              <a:t>rights</a:t>
            </a:r>
            <a:r>
              <a:rPr lang="fr-FR" altLang="de-DE" dirty="0" smtClean="0"/>
              <a:t> </a:t>
            </a:r>
            <a:r>
              <a:rPr lang="fr-FR" altLang="de-DE" dirty="0" err="1" smtClean="0"/>
              <a:t>reserved</a:t>
            </a:r>
            <a:r>
              <a:rPr lang="fr-FR" altLang="de-DE" dirty="0" smtClean="0"/>
              <a:t>.</a:t>
            </a:r>
            <a:endParaRPr lang="de-DE" altLang="de-DE" dirty="0"/>
          </a:p>
        </p:txBody>
      </p:sp>
    </p:spTree>
    <p:extLst>
      <p:ext uri="{BB962C8B-B14F-4D97-AF65-F5344CB8AC3E}">
        <p14:creationId xmlns:p14="http://schemas.microsoft.com/office/powerpoint/2010/main" val="3147086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tent an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a:xfrm>
            <a:off x="472404" y="1566000"/>
            <a:ext cx="5418347" cy="4286430"/>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Date Placeholder 7"/>
          <p:cNvSpPr>
            <a:spLocks noGrp="1"/>
          </p:cNvSpPr>
          <p:nvPr>
            <p:ph type="dt" sz="half" idx="14"/>
          </p:nvPr>
        </p:nvSpPr>
        <p:spPr>
          <a:xfrm>
            <a:off x="777600" y="6444000"/>
            <a:ext cx="637880" cy="216000"/>
          </a:xfrm>
        </p:spPr>
        <p:txBody>
          <a:bodyPr/>
          <a:lstStyle/>
          <a:p>
            <a:fld id="{446CD22A-A68B-4E00-B0DB-FA19EF7B66C0}" type="datetime1">
              <a:rPr lang="fr-FR" altLang="de-DE" smtClean="0"/>
              <a:t>27/02/2023</a:t>
            </a:fld>
            <a:endParaRPr lang="de-DE" altLang="de-DE" dirty="0"/>
          </a:p>
        </p:txBody>
      </p:sp>
      <p:sp>
        <p:nvSpPr>
          <p:cNvPr id="10" name="Slide Number Placeholder 9"/>
          <p:cNvSpPr>
            <a:spLocks noGrp="1"/>
          </p:cNvSpPr>
          <p:nvPr>
            <p:ph type="sldNum" sz="quarter" idx="16"/>
          </p:nvPr>
        </p:nvSpPr>
        <p:spPr/>
        <p:txBody>
          <a:bodyPr/>
          <a:lstStyle/>
          <a:p>
            <a:fld id="{290114C8-F7F2-4E05-9CAE-DDD3D22A4BE8}" type="slidenum">
              <a:rPr lang="de-DE" altLang="de-DE" smtClean="0"/>
              <a:pPr/>
              <a:t>‹#›</a:t>
            </a:fld>
            <a:endParaRPr lang="de-DE" altLang="de-DE"/>
          </a:p>
        </p:txBody>
      </p:sp>
      <p:sp>
        <p:nvSpPr>
          <p:cNvPr id="12" name="Picture Placeholder 11"/>
          <p:cNvSpPr>
            <a:spLocks noGrp="1"/>
          </p:cNvSpPr>
          <p:nvPr>
            <p:ph type="pic" sz="quarter" idx="17"/>
          </p:nvPr>
        </p:nvSpPr>
        <p:spPr>
          <a:xfrm>
            <a:off x="6156000" y="1565999"/>
            <a:ext cx="5508000" cy="3286800"/>
          </a:xfrm>
        </p:spPr>
        <p:txBody>
          <a:bodyPr/>
          <a:lstStyle/>
          <a:p>
            <a:endParaRPr lang="en-GB" dirty="0"/>
          </a:p>
        </p:txBody>
      </p:sp>
      <p:sp>
        <p:nvSpPr>
          <p:cNvPr id="13" name="Footer Placeholder 8"/>
          <p:cNvSpPr>
            <a:spLocks noGrp="1"/>
          </p:cNvSpPr>
          <p:nvPr>
            <p:ph type="ftr" sz="quarter" idx="18"/>
          </p:nvPr>
        </p:nvSpPr>
        <p:spPr>
          <a:xfrm>
            <a:off x="1629000" y="6468950"/>
            <a:ext cx="8973106" cy="216000"/>
          </a:xfrm>
        </p:spPr>
        <p:txBody>
          <a:bodyPr/>
          <a:lstStyle>
            <a:lvl1pPr>
              <a:defRPr sz="600"/>
            </a:lvl1pPr>
          </a:lstStyle>
          <a:p>
            <a:r>
              <a:rPr lang="fr-FR" altLang="de-DE" dirty="0" smtClean="0"/>
              <a:t>Ce document et les informations qu'il contient sont propriété d'Airbus </a:t>
            </a:r>
            <a:r>
              <a:rPr lang="fr-FR" altLang="de-DE" dirty="0" err="1" smtClean="0"/>
              <a:t>Defence</a:t>
            </a:r>
            <a:r>
              <a:rPr lang="fr-FR" altLang="de-DE" dirty="0" smtClean="0"/>
              <a:t> and </a:t>
            </a:r>
            <a:r>
              <a:rPr lang="fr-FR" altLang="de-DE" dirty="0" err="1" smtClean="0"/>
              <a:t>Space</a:t>
            </a:r>
            <a:r>
              <a:rPr lang="fr-FR" altLang="de-DE" dirty="0" smtClean="0"/>
              <a:t>. Il ne doit pas être utilisé à d'autres fins que celles pour lesquelles il a été remis. Il ne peut être ni reproduit, ni divulgué à des tiers (en tout ou partie) sans l'accord préalable et écrit d'Airbus </a:t>
            </a:r>
            <a:r>
              <a:rPr lang="fr-FR" altLang="de-DE" dirty="0" err="1" smtClean="0"/>
              <a:t>Defence</a:t>
            </a:r>
            <a:r>
              <a:rPr lang="fr-FR" altLang="de-DE" dirty="0" smtClean="0"/>
              <a:t> and </a:t>
            </a:r>
            <a:r>
              <a:rPr lang="fr-FR" altLang="de-DE" dirty="0" err="1" smtClean="0"/>
              <a:t>Space</a:t>
            </a:r>
            <a:r>
              <a:rPr lang="fr-FR" altLang="de-DE" dirty="0" smtClean="0"/>
              <a:t>. Airbus </a:t>
            </a:r>
            <a:r>
              <a:rPr lang="fr-FR" altLang="de-DE" dirty="0" err="1" smtClean="0"/>
              <a:t>Defence</a:t>
            </a:r>
            <a:r>
              <a:rPr lang="fr-FR" altLang="de-DE" dirty="0" smtClean="0"/>
              <a:t> and </a:t>
            </a:r>
            <a:r>
              <a:rPr lang="fr-FR" altLang="de-DE" dirty="0" err="1" smtClean="0"/>
              <a:t>Space</a:t>
            </a:r>
            <a:r>
              <a:rPr lang="fr-FR" altLang="de-DE" dirty="0" smtClean="0"/>
              <a:t> SAS – Tous droits </a:t>
            </a:r>
            <a:r>
              <a:rPr lang="fr-FR" altLang="de-DE" dirty="0" err="1" smtClean="0"/>
              <a:t>réservés.This</a:t>
            </a:r>
            <a:r>
              <a:rPr lang="fr-FR" altLang="de-DE" dirty="0" smtClean="0"/>
              <a:t> document and the information </a:t>
            </a:r>
            <a:r>
              <a:rPr lang="fr-FR" altLang="de-DE" dirty="0" err="1" smtClean="0"/>
              <a:t>it</a:t>
            </a:r>
            <a:r>
              <a:rPr lang="fr-FR" altLang="de-DE" dirty="0" smtClean="0"/>
              <a:t> </a:t>
            </a:r>
            <a:r>
              <a:rPr lang="fr-FR" altLang="de-DE" dirty="0" err="1" smtClean="0"/>
              <a:t>contains</a:t>
            </a:r>
            <a:r>
              <a:rPr lang="fr-FR" altLang="de-DE" dirty="0" smtClean="0"/>
              <a:t> are </a:t>
            </a:r>
            <a:r>
              <a:rPr lang="fr-FR" altLang="de-DE" dirty="0" err="1" smtClean="0"/>
              <a:t>property</a:t>
            </a:r>
            <a:r>
              <a:rPr lang="fr-FR" altLang="de-DE" dirty="0" smtClean="0"/>
              <a:t> of Airbus </a:t>
            </a:r>
            <a:r>
              <a:rPr lang="fr-FR" altLang="de-DE" dirty="0" err="1" smtClean="0"/>
              <a:t>Defence</a:t>
            </a:r>
            <a:r>
              <a:rPr lang="fr-FR" altLang="de-DE" dirty="0" smtClean="0"/>
              <a:t> and </a:t>
            </a:r>
            <a:r>
              <a:rPr lang="fr-FR" altLang="de-DE" dirty="0" err="1" smtClean="0"/>
              <a:t>Space</a:t>
            </a:r>
            <a:r>
              <a:rPr lang="fr-FR" altLang="de-DE" dirty="0" smtClean="0"/>
              <a:t>. It </a:t>
            </a:r>
            <a:r>
              <a:rPr lang="fr-FR" altLang="de-DE" dirty="0" err="1" smtClean="0"/>
              <a:t>shall</a:t>
            </a:r>
            <a:r>
              <a:rPr lang="fr-FR" altLang="de-DE" dirty="0" smtClean="0"/>
              <a:t> not </a:t>
            </a:r>
            <a:r>
              <a:rPr lang="fr-FR" altLang="de-DE" dirty="0" err="1" smtClean="0"/>
              <a:t>be</a:t>
            </a:r>
            <a:r>
              <a:rPr lang="fr-FR" altLang="de-DE" dirty="0" smtClean="0"/>
              <a:t> </a:t>
            </a:r>
            <a:r>
              <a:rPr lang="fr-FR" altLang="de-DE" dirty="0" err="1" smtClean="0"/>
              <a:t>used</a:t>
            </a:r>
            <a:r>
              <a:rPr lang="fr-FR" altLang="de-DE" dirty="0" smtClean="0"/>
              <a:t> for </a:t>
            </a:r>
            <a:r>
              <a:rPr lang="fr-FR" altLang="de-DE" dirty="0" err="1" smtClean="0"/>
              <a:t>any</a:t>
            </a:r>
            <a:r>
              <a:rPr lang="fr-FR" altLang="de-DE" dirty="0" smtClean="0"/>
              <a:t> </a:t>
            </a:r>
            <a:r>
              <a:rPr lang="fr-FR" altLang="de-DE" dirty="0" err="1" smtClean="0"/>
              <a:t>purpose</a:t>
            </a:r>
            <a:r>
              <a:rPr lang="fr-FR" altLang="de-DE" dirty="0" smtClean="0"/>
              <a:t> </a:t>
            </a:r>
            <a:r>
              <a:rPr lang="fr-FR" altLang="de-DE" dirty="0" err="1" smtClean="0"/>
              <a:t>other</a:t>
            </a:r>
            <a:r>
              <a:rPr lang="fr-FR" altLang="de-DE" dirty="0" smtClean="0"/>
              <a:t> </a:t>
            </a:r>
            <a:r>
              <a:rPr lang="fr-FR" altLang="de-DE" dirty="0" err="1" smtClean="0"/>
              <a:t>than</a:t>
            </a:r>
            <a:r>
              <a:rPr lang="fr-FR" altLang="de-DE" dirty="0" smtClean="0"/>
              <a:t> </a:t>
            </a:r>
            <a:r>
              <a:rPr lang="fr-FR" altLang="de-DE" dirty="0" err="1" smtClean="0"/>
              <a:t>those</a:t>
            </a:r>
            <a:r>
              <a:rPr lang="fr-FR" altLang="de-DE" dirty="0" smtClean="0"/>
              <a:t> for </a:t>
            </a:r>
            <a:r>
              <a:rPr lang="fr-FR" altLang="de-DE" dirty="0" err="1" smtClean="0"/>
              <a:t>which</a:t>
            </a:r>
            <a:r>
              <a:rPr lang="fr-FR" altLang="de-DE" dirty="0" smtClean="0"/>
              <a:t> </a:t>
            </a:r>
            <a:r>
              <a:rPr lang="fr-FR" altLang="de-DE" dirty="0" err="1" smtClean="0"/>
              <a:t>it</a:t>
            </a:r>
            <a:r>
              <a:rPr lang="fr-FR" altLang="de-DE" dirty="0" smtClean="0"/>
              <a:t> </a:t>
            </a:r>
            <a:r>
              <a:rPr lang="fr-FR" altLang="de-DE" dirty="0" err="1" smtClean="0"/>
              <a:t>was</a:t>
            </a:r>
            <a:r>
              <a:rPr lang="fr-FR" altLang="de-DE" dirty="0" smtClean="0"/>
              <a:t> </a:t>
            </a:r>
            <a:r>
              <a:rPr lang="fr-FR" altLang="de-DE" dirty="0" err="1" smtClean="0"/>
              <a:t>supplied</a:t>
            </a:r>
            <a:r>
              <a:rPr lang="fr-FR" altLang="de-DE" dirty="0" smtClean="0"/>
              <a:t>. </a:t>
            </a:r>
            <a:r>
              <a:rPr lang="fr-FR" altLang="de-DE" dirty="0" err="1" smtClean="0"/>
              <a:t>Itshall</a:t>
            </a:r>
            <a:r>
              <a:rPr lang="fr-FR" altLang="de-DE" dirty="0" smtClean="0"/>
              <a:t> not </a:t>
            </a:r>
            <a:r>
              <a:rPr lang="fr-FR" altLang="de-DE" dirty="0" err="1" smtClean="0"/>
              <a:t>be</a:t>
            </a:r>
            <a:r>
              <a:rPr lang="fr-FR" altLang="de-DE" dirty="0" smtClean="0"/>
              <a:t> </a:t>
            </a:r>
            <a:r>
              <a:rPr lang="fr-FR" altLang="de-DE" dirty="0" err="1" smtClean="0"/>
              <a:t>reproduced</a:t>
            </a:r>
            <a:r>
              <a:rPr lang="fr-FR" altLang="de-DE" dirty="0" smtClean="0"/>
              <a:t> or </a:t>
            </a:r>
            <a:r>
              <a:rPr lang="fr-FR" altLang="de-DE" dirty="0" err="1" smtClean="0"/>
              <a:t>disclosed</a:t>
            </a:r>
            <a:r>
              <a:rPr lang="fr-FR" altLang="de-DE" dirty="0" smtClean="0"/>
              <a:t> (in </a:t>
            </a:r>
            <a:r>
              <a:rPr lang="fr-FR" altLang="de-DE" dirty="0" err="1" smtClean="0"/>
              <a:t>whole</a:t>
            </a:r>
            <a:r>
              <a:rPr lang="fr-FR" altLang="de-DE" dirty="0" smtClean="0"/>
              <a:t> or in part) to </a:t>
            </a:r>
            <a:r>
              <a:rPr lang="fr-FR" altLang="de-DE" dirty="0" err="1" smtClean="0"/>
              <a:t>any</a:t>
            </a:r>
            <a:r>
              <a:rPr lang="fr-FR" altLang="de-DE" dirty="0" smtClean="0"/>
              <a:t> </a:t>
            </a:r>
            <a:r>
              <a:rPr lang="fr-FR" altLang="de-DE" dirty="0" err="1" smtClean="0"/>
              <a:t>third</a:t>
            </a:r>
            <a:r>
              <a:rPr lang="fr-FR" altLang="de-DE" dirty="0" smtClean="0"/>
              <a:t> party </a:t>
            </a:r>
            <a:r>
              <a:rPr lang="fr-FR" altLang="de-DE" dirty="0" err="1" smtClean="0"/>
              <a:t>without</a:t>
            </a:r>
            <a:r>
              <a:rPr lang="fr-FR" altLang="de-DE" dirty="0" smtClean="0"/>
              <a:t> Airbus </a:t>
            </a:r>
            <a:r>
              <a:rPr lang="fr-FR" altLang="de-DE" dirty="0" err="1" smtClean="0"/>
              <a:t>Defence</a:t>
            </a:r>
            <a:r>
              <a:rPr lang="fr-FR" altLang="de-DE" dirty="0" smtClean="0"/>
              <a:t> and </a:t>
            </a:r>
            <a:r>
              <a:rPr lang="fr-FR" altLang="de-DE" dirty="0" err="1" smtClean="0"/>
              <a:t>Space</a:t>
            </a:r>
            <a:r>
              <a:rPr lang="fr-FR" altLang="de-DE" dirty="0" smtClean="0"/>
              <a:t> </a:t>
            </a:r>
            <a:r>
              <a:rPr lang="fr-FR" altLang="de-DE" dirty="0" err="1" smtClean="0"/>
              <a:t>prior</a:t>
            </a:r>
            <a:r>
              <a:rPr lang="fr-FR" altLang="de-DE" dirty="0" smtClean="0"/>
              <a:t> </a:t>
            </a:r>
            <a:r>
              <a:rPr lang="fr-FR" altLang="de-DE" dirty="0" err="1" smtClean="0"/>
              <a:t>written</a:t>
            </a:r>
            <a:r>
              <a:rPr lang="fr-FR" altLang="de-DE" dirty="0" smtClean="0"/>
              <a:t> consent. Airbus </a:t>
            </a:r>
            <a:r>
              <a:rPr lang="fr-FR" altLang="de-DE" dirty="0" err="1" smtClean="0"/>
              <a:t>Defence</a:t>
            </a:r>
            <a:r>
              <a:rPr lang="fr-FR" altLang="de-DE" dirty="0" smtClean="0"/>
              <a:t> and </a:t>
            </a:r>
            <a:r>
              <a:rPr lang="fr-FR" altLang="de-DE" dirty="0" err="1" smtClean="0"/>
              <a:t>Space</a:t>
            </a:r>
            <a:r>
              <a:rPr lang="fr-FR" altLang="de-DE" dirty="0" smtClean="0"/>
              <a:t> SAS – All </a:t>
            </a:r>
            <a:r>
              <a:rPr lang="fr-FR" altLang="de-DE" dirty="0" err="1" smtClean="0"/>
              <a:t>rights</a:t>
            </a:r>
            <a:r>
              <a:rPr lang="fr-FR" altLang="de-DE" dirty="0" smtClean="0"/>
              <a:t> </a:t>
            </a:r>
            <a:r>
              <a:rPr lang="fr-FR" altLang="de-DE" dirty="0" err="1" smtClean="0"/>
              <a:t>reserved</a:t>
            </a:r>
            <a:r>
              <a:rPr lang="fr-FR" altLang="de-DE" dirty="0" smtClean="0"/>
              <a:t>.</a:t>
            </a:r>
            <a:endParaRPr lang="de-DE" altLang="de-DE" dirty="0"/>
          </a:p>
        </p:txBody>
      </p:sp>
    </p:spTree>
    <p:extLst>
      <p:ext uri="{BB962C8B-B14F-4D97-AF65-F5344CB8AC3E}">
        <p14:creationId xmlns:p14="http://schemas.microsoft.com/office/powerpoint/2010/main" val="34385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1537093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Header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dirty="0" smtClean="0"/>
              <a:t>Click to edit header</a:t>
            </a:r>
            <a:endParaRPr lang="de-DE" dirty="0"/>
          </a:p>
        </p:txBody>
      </p:sp>
      <p:sp>
        <p:nvSpPr>
          <p:cNvPr id="3" name="Inhaltsplatzhalt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dirty="0"/>
          </a:p>
        </p:txBody>
      </p:sp>
      <p:sp>
        <p:nvSpPr>
          <p:cNvPr id="7" name="Date Placeholder 6"/>
          <p:cNvSpPr>
            <a:spLocks noGrp="1"/>
          </p:cNvSpPr>
          <p:nvPr>
            <p:ph type="dt" sz="half" idx="10"/>
          </p:nvPr>
        </p:nvSpPr>
        <p:spPr/>
        <p:txBody>
          <a:bodyPr/>
          <a:lstStyle/>
          <a:p>
            <a:fld id="{00129006-0470-408C-8C52-8D6E5BBFCDD0}" type="datetime1">
              <a:rPr lang="en-US" smtClean="0"/>
              <a:t>2/27/23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 Placeholder 10"/>
          <p:cNvSpPr>
            <a:spLocks noGrp="1"/>
          </p:cNvSpPr>
          <p:nvPr>
            <p:ph type="body" sz="quarter" idx="13" hasCustomPrompt="1"/>
          </p:nvPr>
        </p:nvSpPr>
        <p:spPr>
          <a:xfrm>
            <a:off x="8649338" y="332210"/>
            <a:ext cx="3266785" cy="144463"/>
          </a:xfrm>
        </p:spPr>
        <p:txBody>
          <a:bodyPr/>
          <a:lstStyle>
            <a:lvl1pPr marL="0" indent="0" algn="r">
              <a:buNone/>
              <a:defRPr sz="800">
                <a:solidFill>
                  <a:srgbClr val="FF0000"/>
                </a:solidFill>
              </a:defRPr>
            </a:lvl1pPr>
          </a:lstStyle>
          <a:p>
            <a:pPr lvl="0"/>
            <a:r>
              <a:rPr lang="en-US" dirty="0" smtClean="0"/>
              <a:t>[Insert confidentiality here]</a:t>
            </a:r>
            <a:endParaRPr lang="en-GB" dirty="0"/>
          </a:p>
        </p:txBody>
      </p:sp>
      <p:grpSp>
        <p:nvGrpSpPr>
          <p:cNvPr id="11" name="Group 10"/>
          <p:cNvGrpSpPr>
            <a:grpSpLocks noChangeAspect="1"/>
          </p:cNvGrpSpPr>
          <p:nvPr/>
        </p:nvGrpSpPr>
        <p:grpSpPr bwMode="black">
          <a:xfrm>
            <a:off x="10851344" y="6463467"/>
            <a:ext cx="1080000" cy="199940"/>
            <a:chOff x="830300" y="1716088"/>
            <a:chExt cx="10058401" cy="1862137"/>
          </a:xfrm>
          <a:solidFill>
            <a:schemeClr val="tx2"/>
          </a:solidFill>
        </p:grpSpPr>
        <p:sp>
          <p:nvSpPr>
            <p:cNvPr id="13" name="Freeform 5"/>
            <p:cNvSpPr>
              <a:spLocks/>
            </p:cNvSpPr>
            <p:nvPr/>
          </p:nvSpPr>
          <p:spPr bwMode="black">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15"/>
            </a:p>
          </p:txBody>
        </p:sp>
        <p:sp>
          <p:nvSpPr>
            <p:cNvPr id="14" name="Rectangle 6"/>
            <p:cNvSpPr>
              <a:spLocks noChangeArrowheads="1"/>
            </p:cNvSpPr>
            <p:nvPr/>
          </p:nvSpPr>
          <p:spPr bwMode="black">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15"/>
            </a:p>
          </p:txBody>
        </p:sp>
        <p:sp>
          <p:nvSpPr>
            <p:cNvPr id="15" name="Freeform 7"/>
            <p:cNvSpPr>
              <a:spLocks/>
            </p:cNvSpPr>
            <p:nvPr/>
          </p:nvSpPr>
          <p:spPr bwMode="black">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15"/>
            </a:p>
          </p:txBody>
        </p:sp>
        <p:sp>
          <p:nvSpPr>
            <p:cNvPr id="16" name="Freeform 8"/>
            <p:cNvSpPr>
              <a:spLocks noEditPoints="1"/>
            </p:cNvSpPr>
            <p:nvPr/>
          </p:nvSpPr>
          <p:spPr bwMode="black">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15"/>
            </a:p>
          </p:txBody>
        </p:sp>
        <p:sp>
          <p:nvSpPr>
            <p:cNvPr id="17" name="Freeform 9"/>
            <p:cNvSpPr>
              <a:spLocks/>
            </p:cNvSpPr>
            <p:nvPr/>
          </p:nvSpPr>
          <p:spPr bwMode="black">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15"/>
            </a:p>
          </p:txBody>
        </p:sp>
        <p:sp>
          <p:nvSpPr>
            <p:cNvPr id="18" name="Freeform 10"/>
            <p:cNvSpPr>
              <a:spLocks/>
            </p:cNvSpPr>
            <p:nvPr/>
          </p:nvSpPr>
          <p:spPr bwMode="black">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15"/>
            </a:p>
          </p:txBody>
        </p:sp>
      </p:grpSp>
      <p:sp>
        <p:nvSpPr>
          <p:cNvPr id="19" name="Freeform 5"/>
          <p:cNvSpPr>
            <a:spLocks noChangeAspect="1" noEditPoints="1"/>
          </p:cNvSpPr>
          <p:nvPr/>
        </p:nvSpPr>
        <p:spPr bwMode="gray">
          <a:xfrm>
            <a:off x="478800" y="378000"/>
            <a:ext cx="1227600" cy="86461"/>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815" dirty="0"/>
          </a:p>
        </p:txBody>
      </p:sp>
    </p:spTree>
    <p:extLst>
      <p:ext uri="{BB962C8B-B14F-4D97-AF65-F5344CB8AC3E}">
        <p14:creationId xmlns:p14="http://schemas.microsoft.com/office/powerpoint/2010/main" val="1443304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Changeabl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12192000" cy="5424488"/>
          </a:xfrm>
          <a:solidFill>
            <a:schemeClr val="bg1">
              <a:lumMod val="75000"/>
            </a:schemeClr>
          </a:solidFill>
        </p:spPr>
        <p:txBody>
          <a:bodyPr/>
          <a:lstStyle/>
          <a:p>
            <a:r>
              <a:rPr lang="fr-FR" smtClean="0"/>
              <a:t>Cliquez sur l'icône pour ajouter une image</a:t>
            </a:r>
            <a:endParaRPr lang="en-GB" dirty="0"/>
          </a:p>
        </p:txBody>
      </p:sp>
      <p:grpSp>
        <p:nvGrpSpPr>
          <p:cNvPr id="18" name="Group 18"/>
          <p:cNvGrpSpPr>
            <a:grpSpLocks/>
          </p:cNvGrpSpPr>
          <p:nvPr userDrawn="1"/>
        </p:nvGrpSpPr>
        <p:grpSpPr bwMode="auto">
          <a:xfrm>
            <a:off x="0" y="5424787"/>
            <a:ext cx="12192000" cy="1433213"/>
            <a:chOff x="0" y="3189"/>
            <a:chExt cx="6736" cy="1572"/>
          </a:xfrm>
        </p:grpSpPr>
        <p:sp>
          <p:nvSpPr>
            <p:cNvPr id="19" name="Rectangle 4"/>
            <p:cNvSpPr>
              <a:spLocks noChangeArrowheads="1"/>
            </p:cNvSpPr>
            <p:nvPr/>
          </p:nvSpPr>
          <p:spPr bwMode="auto">
            <a:xfrm>
              <a:off x="0" y="3189"/>
              <a:ext cx="6736" cy="157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nvGrpSpPr>
            <p:cNvPr id="20" name="Group 15"/>
            <p:cNvGrpSpPr>
              <a:grpSpLocks/>
            </p:cNvGrpSpPr>
            <p:nvPr/>
          </p:nvGrpSpPr>
          <p:grpSpPr bwMode="auto">
            <a:xfrm>
              <a:off x="0" y="3189"/>
              <a:ext cx="6736" cy="68"/>
              <a:chOff x="0" y="3189"/>
              <a:chExt cx="6736" cy="68"/>
            </a:xfrm>
          </p:grpSpPr>
          <p:sp>
            <p:nvSpPr>
              <p:cNvPr id="21" name="Rectangle 16"/>
              <p:cNvSpPr>
                <a:spLocks noChangeArrowheads="1"/>
              </p:cNvSpPr>
              <p:nvPr/>
            </p:nvSpPr>
            <p:spPr bwMode="auto">
              <a:xfrm>
                <a:off x="0" y="3189"/>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sp>
            <p:nvSpPr>
              <p:cNvPr id="22" name="Rectangle 17"/>
              <p:cNvSpPr>
                <a:spLocks noChangeArrowheads="1"/>
              </p:cNvSpPr>
              <p:nvPr/>
            </p:nvSpPr>
            <p:spPr bwMode="auto">
              <a:xfrm>
                <a:off x="1826" y="3189"/>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grpSp>
      <p:pic>
        <p:nvPicPr>
          <p:cNvPr id="11" name="Picture 10" descr="AIRBUS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3" name="Text Placeholder 2"/>
          <p:cNvSpPr>
            <a:spLocks noGrp="1"/>
          </p:cNvSpPr>
          <p:nvPr>
            <p:ph type="body" sz="quarter" idx="10"/>
          </p:nvPr>
        </p:nvSpPr>
        <p:spPr>
          <a:xfrm>
            <a:off x="3305016" y="5768386"/>
            <a:ext cx="6031344" cy="756958"/>
          </a:xfrm>
        </p:spPr>
        <p:txBody>
          <a:bodyPr anchor="b"/>
          <a:lstStyle>
            <a:lvl1pPr>
              <a:defRPr sz="1300">
                <a:solidFill>
                  <a:schemeClr val="bg1"/>
                </a:solidFill>
              </a:defRPr>
            </a:lvl1pPr>
          </a:lstStyle>
          <a:p>
            <a:pPr lvl="0"/>
            <a:r>
              <a:rPr lang="fr-FR" smtClean="0"/>
              <a:t>Modifiez les styles du texte du masque</a:t>
            </a:r>
          </a:p>
        </p:txBody>
      </p:sp>
      <p:sp>
        <p:nvSpPr>
          <p:cNvPr id="5" name="Freeform 5"/>
          <p:cNvSpPr>
            <a:spLocks noChangeAspect="1" noEditPoints="1"/>
          </p:cNvSpPr>
          <p:nvPr userDrawn="1"/>
        </p:nvSpPr>
        <p:spPr bwMode="auto">
          <a:xfrm>
            <a:off x="3305016" y="565200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Rectangle 3"/>
          <p:cNvSpPr>
            <a:spLocks noGrp="1" noChangeArrowheads="1"/>
          </p:cNvSpPr>
          <p:nvPr>
            <p:ph type="ctrTitle"/>
          </p:nvPr>
        </p:nvSpPr>
        <p:spPr>
          <a:xfrm>
            <a:off x="3305016" y="1628800"/>
            <a:ext cx="6031344" cy="2892800"/>
          </a:xfrm>
        </p:spPr>
        <p:txBody>
          <a:bodyPr anchor="b"/>
          <a:lstStyle>
            <a:lvl1pPr>
              <a:lnSpc>
                <a:spcPct val="105000"/>
              </a:lnSpc>
              <a:defRPr sz="3000">
                <a:solidFill>
                  <a:schemeClr val="bg1"/>
                </a:solidFill>
              </a:defRPr>
            </a:lvl1pPr>
          </a:lstStyle>
          <a:p>
            <a:pPr lvl="0"/>
            <a:r>
              <a:rPr lang="fr-FR" altLang="de-DE" noProof="0" smtClean="0"/>
              <a:t>Modifiez le style du titre</a:t>
            </a:r>
            <a:endParaRPr lang="de-DE" altLang="de-DE" noProof="0" dirty="0" smtClean="0"/>
          </a:p>
        </p:txBody>
      </p:sp>
      <p:sp>
        <p:nvSpPr>
          <p:cNvPr id="14" name="Rectangle 4"/>
          <p:cNvSpPr>
            <a:spLocks noGrp="1" noChangeArrowheads="1"/>
          </p:cNvSpPr>
          <p:nvPr>
            <p:ph type="subTitle" idx="1"/>
          </p:nvPr>
        </p:nvSpPr>
        <p:spPr>
          <a:xfrm>
            <a:off x="3305016" y="4561676"/>
            <a:ext cx="6031344" cy="863111"/>
          </a:xfrm>
        </p:spPr>
        <p:txBody>
          <a:bodyPr anchor="t"/>
          <a:lstStyle>
            <a:lvl1pPr>
              <a:lnSpc>
                <a:spcPct val="100000"/>
              </a:lnSpc>
              <a:defRPr sz="2000">
                <a:solidFill>
                  <a:schemeClr val="bg1"/>
                </a:solidFill>
              </a:defRPr>
            </a:lvl1pPr>
          </a:lstStyle>
          <a:p>
            <a:pPr lvl="0"/>
            <a:r>
              <a:rPr lang="fr-FR" altLang="de-DE" noProof="0" smtClean="0"/>
              <a:t>Modifiez le style des sous-titres du masque</a:t>
            </a:r>
            <a:endParaRPr lang="de-DE" altLang="de-DE" noProof="0" dirty="0" smtClean="0"/>
          </a:p>
        </p:txBody>
      </p:sp>
    </p:spTree>
    <p:extLst>
      <p:ext uri="{BB962C8B-B14F-4D97-AF65-F5344CB8AC3E}">
        <p14:creationId xmlns:p14="http://schemas.microsoft.com/office/powerpoint/2010/main" val="18420173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5422052"/>
            <a:ext cx="12192000" cy="1435948"/>
            <a:chOff x="0" y="3186"/>
            <a:chExt cx="6736" cy="1575"/>
          </a:xfrm>
        </p:grpSpPr>
        <p:sp>
          <p:nvSpPr>
            <p:cNvPr id="19" name="Rectangle 4"/>
            <p:cNvSpPr>
              <a:spLocks noChangeArrowheads="1"/>
            </p:cNvSpPr>
            <p:nvPr/>
          </p:nvSpPr>
          <p:spPr bwMode="auto">
            <a:xfrm>
              <a:off x="0" y="3189"/>
              <a:ext cx="6736" cy="157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nvGrpSpPr>
            <p:cNvPr id="20" name="Group 15"/>
            <p:cNvGrpSpPr>
              <a:grpSpLocks/>
            </p:cNvGrpSpPr>
            <p:nvPr/>
          </p:nvGrpSpPr>
          <p:grpSpPr bwMode="auto">
            <a:xfrm>
              <a:off x="0" y="3186"/>
              <a:ext cx="6736" cy="68"/>
              <a:chOff x="0" y="3186"/>
              <a:chExt cx="6736" cy="68"/>
            </a:xfrm>
          </p:grpSpPr>
          <p:sp>
            <p:nvSpPr>
              <p:cNvPr id="21" name="Rectangle 16"/>
              <p:cNvSpPr>
                <a:spLocks noChangeArrowheads="1"/>
              </p:cNvSpPr>
              <p:nvPr/>
            </p:nvSpPr>
            <p:spPr bwMode="auto">
              <a:xfrm>
                <a:off x="0" y="3186"/>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sp>
            <p:nvSpPr>
              <p:cNvPr id="22" name="Rectangle 17"/>
              <p:cNvSpPr>
                <a:spLocks noChangeArrowheads="1"/>
              </p:cNvSpPr>
              <p:nvPr/>
            </p:nvSpPr>
            <p:spPr bwMode="auto">
              <a:xfrm>
                <a:off x="1826" y="3186"/>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grpSp>
      <p:pic>
        <p:nvPicPr>
          <p:cNvPr id="11" name="Picture 10" descr="AIRBUS_WHIT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3" name="Text Placeholder 2"/>
          <p:cNvSpPr>
            <a:spLocks noGrp="1"/>
          </p:cNvSpPr>
          <p:nvPr>
            <p:ph type="body" sz="quarter" idx="10"/>
          </p:nvPr>
        </p:nvSpPr>
        <p:spPr>
          <a:xfrm>
            <a:off x="3305016" y="5768386"/>
            <a:ext cx="6031344" cy="756958"/>
          </a:xfrm>
        </p:spPr>
        <p:txBody>
          <a:bodyPr anchor="b"/>
          <a:lstStyle>
            <a:lvl1pPr>
              <a:defRPr sz="1300">
                <a:solidFill>
                  <a:schemeClr val="bg1"/>
                </a:solidFill>
              </a:defRPr>
            </a:lvl1pPr>
          </a:lstStyle>
          <a:p>
            <a:pPr lvl="0"/>
            <a:r>
              <a:rPr lang="fr-FR" smtClean="0"/>
              <a:t>Modifiez les styles du texte du masque</a:t>
            </a:r>
          </a:p>
        </p:txBody>
      </p:sp>
      <p:sp>
        <p:nvSpPr>
          <p:cNvPr id="5" name="Freeform 5"/>
          <p:cNvSpPr>
            <a:spLocks noChangeAspect="1" noEditPoints="1"/>
          </p:cNvSpPr>
          <p:nvPr userDrawn="1"/>
        </p:nvSpPr>
        <p:spPr bwMode="auto">
          <a:xfrm>
            <a:off x="3305016" y="565200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Rectangle 3"/>
          <p:cNvSpPr>
            <a:spLocks noGrp="1" noChangeArrowheads="1"/>
          </p:cNvSpPr>
          <p:nvPr>
            <p:ph type="ctrTitle"/>
          </p:nvPr>
        </p:nvSpPr>
        <p:spPr>
          <a:xfrm>
            <a:off x="3305016" y="1628800"/>
            <a:ext cx="6031344" cy="2892800"/>
          </a:xfrm>
        </p:spPr>
        <p:txBody>
          <a:bodyPr anchor="b"/>
          <a:lstStyle>
            <a:lvl1pPr>
              <a:lnSpc>
                <a:spcPct val="105000"/>
              </a:lnSpc>
              <a:defRPr sz="3000">
                <a:solidFill>
                  <a:schemeClr val="tx2"/>
                </a:solidFill>
              </a:defRPr>
            </a:lvl1pPr>
          </a:lstStyle>
          <a:p>
            <a:pPr lvl="0"/>
            <a:r>
              <a:rPr lang="fr-FR" altLang="de-DE" noProof="0" smtClean="0"/>
              <a:t>Modifiez le style du titre</a:t>
            </a:r>
            <a:endParaRPr lang="de-DE" altLang="de-DE" noProof="0" dirty="0" smtClean="0"/>
          </a:p>
        </p:txBody>
      </p:sp>
      <p:sp>
        <p:nvSpPr>
          <p:cNvPr id="13" name="Rectangle 4"/>
          <p:cNvSpPr>
            <a:spLocks noGrp="1" noChangeArrowheads="1"/>
          </p:cNvSpPr>
          <p:nvPr>
            <p:ph type="subTitle" idx="1"/>
          </p:nvPr>
        </p:nvSpPr>
        <p:spPr>
          <a:xfrm>
            <a:off x="3305016" y="4561676"/>
            <a:ext cx="6031344" cy="863111"/>
          </a:xfrm>
        </p:spPr>
        <p:txBody>
          <a:bodyPr anchor="t"/>
          <a:lstStyle>
            <a:lvl1pPr>
              <a:lnSpc>
                <a:spcPct val="100000"/>
              </a:lnSpc>
              <a:defRPr sz="2000">
                <a:solidFill>
                  <a:schemeClr val="tx2"/>
                </a:solidFill>
              </a:defRPr>
            </a:lvl1pPr>
          </a:lstStyle>
          <a:p>
            <a:pPr lvl="0"/>
            <a:r>
              <a:rPr lang="fr-FR" altLang="de-DE" noProof="0" smtClean="0"/>
              <a:t>Modifiez le style des sous-titres du masque</a:t>
            </a:r>
            <a:endParaRPr lang="de-DE" altLang="de-DE" noProof="0" dirty="0" smtClean="0"/>
          </a:p>
        </p:txBody>
      </p:sp>
    </p:spTree>
    <p:extLst>
      <p:ext uri="{BB962C8B-B14F-4D97-AF65-F5344CB8AC3E}">
        <p14:creationId xmlns:p14="http://schemas.microsoft.com/office/powerpoint/2010/main" val="9962729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2 Changeable">
    <p:bg>
      <p:bgPr>
        <a:solidFill>
          <a:schemeClr val="bg1"/>
        </a:solidFill>
        <a:effectLst/>
      </p:bgPr>
    </p:bg>
    <p:spTree>
      <p:nvGrpSpPr>
        <p:cNvPr id="1" name=""/>
        <p:cNvGrpSpPr/>
        <p:nvPr/>
      </p:nvGrpSpPr>
      <p:grpSpPr>
        <a:xfrm>
          <a:off x="0" y="0"/>
          <a:ext cx="0" cy="0"/>
          <a:chOff x="0" y="0"/>
          <a:chExt cx="0" cy="0"/>
        </a:xfrm>
      </p:grpSpPr>
      <p:grpSp>
        <p:nvGrpSpPr>
          <p:cNvPr id="18" name="Group 18"/>
          <p:cNvGrpSpPr>
            <a:grpSpLocks/>
          </p:cNvGrpSpPr>
          <p:nvPr userDrawn="1"/>
        </p:nvGrpSpPr>
        <p:grpSpPr bwMode="auto">
          <a:xfrm>
            <a:off x="0" y="3606831"/>
            <a:ext cx="12197430" cy="3251185"/>
            <a:chOff x="0" y="1195"/>
            <a:chExt cx="6739" cy="3566"/>
          </a:xfrm>
        </p:grpSpPr>
        <p:sp>
          <p:nvSpPr>
            <p:cNvPr id="19" name="Rectangle 4"/>
            <p:cNvSpPr>
              <a:spLocks noChangeArrowheads="1"/>
            </p:cNvSpPr>
            <p:nvPr/>
          </p:nvSpPr>
          <p:spPr bwMode="auto">
            <a:xfrm>
              <a:off x="0" y="1215"/>
              <a:ext cx="6736" cy="354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nvGrpSpPr>
            <p:cNvPr id="20" name="Group 15"/>
            <p:cNvGrpSpPr>
              <a:grpSpLocks/>
            </p:cNvGrpSpPr>
            <p:nvPr/>
          </p:nvGrpSpPr>
          <p:grpSpPr bwMode="auto">
            <a:xfrm>
              <a:off x="3" y="1195"/>
              <a:ext cx="6736" cy="68"/>
              <a:chOff x="3" y="1195"/>
              <a:chExt cx="6736" cy="68"/>
            </a:xfrm>
          </p:grpSpPr>
          <p:sp>
            <p:nvSpPr>
              <p:cNvPr id="21" name="Rectangle 16"/>
              <p:cNvSpPr>
                <a:spLocks noChangeArrowheads="1"/>
              </p:cNvSpPr>
              <p:nvPr/>
            </p:nvSpPr>
            <p:spPr bwMode="auto">
              <a:xfrm>
                <a:off x="3" y="1195"/>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sp>
            <p:nvSpPr>
              <p:cNvPr id="22" name="Rectangle 17"/>
              <p:cNvSpPr>
                <a:spLocks noChangeArrowheads="1"/>
              </p:cNvSpPr>
              <p:nvPr/>
            </p:nvSpPr>
            <p:spPr bwMode="auto">
              <a:xfrm>
                <a:off x="1829" y="1195"/>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grpSp>
      <p:pic>
        <p:nvPicPr>
          <p:cNvPr id="11" name="Picture 10" descr="AIRBUS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60496" y="6165304"/>
            <a:ext cx="1440160" cy="360040"/>
          </a:xfrm>
          <a:prstGeom prst="rect">
            <a:avLst/>
          </a:prstGeom>
        </p:spPr>
      </p:pic>
      <p:sp>
        <p:nvSpPr>
          <p:cNvPr id="16" name="Freeform 5"/>
          <p:cNvSpPr>
            <a:spLocks noChangeAspect="1" noEditPoints="1"/>
          </p:cNvSpPr>
          <p:nvPr userDrawn="1"/>
        </p:nvSpPr>
        <p:spPr bwMode="auto">
          <a:xfrm>
            <a:off x="3305016" y="382938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 name="Picture Placeholder 2"/>
          <p:cNvSpPr>
            <a:spLocks noGrp="1"/>
          </p:cNvSpPr>
          <p:nvPr>
            <p:ph type="pic" sz="quarter" idx="11"/>
          </p:nvPr>
        </p:nvSpPr>
        <p:spPr>
          <a:xfrm>
            <a:off x="0" y="0"/>
            <a:ext cx="12192000" cy="3606831"/>
          </a:xfrm>
          <a:solidFill>
            <a:schemeClr val="bg1">
              <a:lumMod val="75000"/>
            </a:schemeClr>
          </a:solidFill>
        </p:spPr>
        <p:txBody>
          <a:bodyPr/>
          <a:lstStyle/>
          <a:p>
            <a:r>
              <a:rPr lang="fr-FR" smtClean="0"/>
              <a:t>Cliquez sur l'icône pour ajouter une image</a:t>
            </a:r>
            <a:endParaRPr lang="en-GB" dirty="0"/>
          </a:p>
        </p:txBody>
      </p:sp>
      <p:sp>
        <p:nvSpPr>
          <p:cNvPr id="13" name="Rectangle 3"/>
          <p:cNvSpPr>
            <a:spLocks noGrp="1" noChangeArrowheads="1"/>
          </p:cNvSpPr>
          <p:nvPr>
            <p:ph type="ctrTitle"/>
          </p:nvPr>
        </p:nvSpPr>
        <p:spPr>
          <a:xfrm>
            <a:off x="3305016" y="4236010"/>
            <a:ext cx="6031344" cy="871200"/>
          </a:xfrm>
        </p:spPr>
        <p:txBody>
          <a:bodyPr/>
          <a:lstStyle>
            <a:lvl1pPr>
              <a:lnSpc>
                <a:spcPct val="105000"/>
              </a:lnSpc>
              <a:defRPr sz="3000">
                <a:solidFill>
                  <a:schemeClr val="bg1"/>
                </a:solidFill>
              </a:defRPr>
            </a:lvl1pPr>
          </a:lstStyle>
          <a:p>
            <a:pPr lvl="0"/>
            <a:r>
              <a:rPr lang="fr-FR" altLang="de-DE" noProof="0" smtClean="0"/>
              <a:t>Modifiez le style du titre</a:t>
            </a:r>
            <a:endParaRPr lang="de-DE" altLang="de-DE" noProof="0" dirty="0" smtClean="0"/>
          </a:p>
        </p:txBody>
      </p:sp>
      <p:sp>
        <p:nvSpPr>
          <p:cNvPr id="14" name="Rectangle 4"/>
          <p:cNvSpPr>
            <a:spLocks noGrp="1" noChangeArrowheads="1"/>
          </p:cNvSpPr>
          <p:nvPr>
            <p:ph type="subTitle" idx="1"/>
          </p:nvPr>
        </p:nvSpPr>
        <p:spPr>
          <a:xfrm>
            <a:off x="3305016" y="5217939"/>
            <a:ext cx="6031344" cy="597265"/>
          </a:xfrm>
        </p:spPr>
        <p:txBody>
          <a:bodyPr anchor="t"/>
          <a:lstStyle>
            <a:lvl1pPr>
              <a:lnSpc>
                <a:spcPct val="100000"/>
              </a:lnSpc>
              <a:defRPr sz="2000">
                <a:solidFill>
                  <a:schemeClr val="bg1"/>
                </a:solidFill>
              </a:defRPr>
            </a:lvl1pPr>
          </a:lstStyle>
          <a:p>
            <a:pPr lvl="0"/>
            <a:r>
              <a:rPr lang="fr-FR" altLang="de-DE" noProof="0" smtClean="0"/>
              <a:t>Modifiez le style des sous-titres du masque</a:t>
            </a:r>
            <a:endParaRPr lang="de-DE" altLang="de-DE" noProof="0" dirty="0" smtClean="0"/>
          </a:p>
        </p:txBody>
      </p:sp>
      <p:sp>
        <p:nvSpPr>
          <p:cNvPr id="15" name="Text Placeholder 2"/>
          <p:cNvSpPr>
            <a:spLocks noGrp="1"/>
          </p:cNvSpPr>
          <p:nvPr>
            <p:ph type="body" sz="quarter" idx="10"/>
          </p:nvPr>
        </p:nvSpPr>
        <p:spPr>
          <a:xfrm>
            <a:off x="3305016" y="5925934"/>
            <a:ext cx="6031344" cy="599409"/>
          </a:xfrm>
        </p:spPr>
        <p:txBody>
          <a:bodyPr anchor="b"/>
          <a:lstStyle>
            <a:lvl1pPr>
              <a:defRPr sz="1300">
                <a:solidFill>
                  <a:schemeClr val="bg1"/>
                </a:solidFill>
              </a:defRPr>
            </a:lvl1pPr>
          </a:lstStyle>
          <a:p>
            <a:pPr lvl="0"/>
            <a:r>
              <a:rPr lang="fr-FR" smtClean="0"/>
              <a:t>Modifiez les styles du texte du masque</a:t>
            </a:r>
          </a:p>
        </p:txBody>
      </p:sp>
    </p:spTree>
    <p:extLst>
      <p:ext uri="{BB962C8B-B14F-4D97-AF65-F5344CB8AC3E}">
        <p14:creationId xmlns:p14="http://schemas.microsoft.com/office/powerpoint/2010/main" val="24037558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smtClean="0"/>
              <a:t>Modifiez le style du titre</a:t>
            </a:r>
            <a:endParaRPr lang="de-DE"/>
          </a:p>
        </p:txBody>
      </p:sp>
      <p:sp>
        <p:nvSpPr>
          <p:cNvPr id="3" name="Inhaltsplatzhalt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a:p>
        </p:txBody>
      </p:sp>
      <p:sp>
        <p:nvSpPr>
          <p:cNvPr id="7" name="Date Placeholder 6"/>
          <p:cNvSpPr>
            <a:spLocks noGrp="1"/>
          </p:cNvSpPr>
          <p:nvPr>
            <p:ph type="dt" sz="half" idx="10"/>
          </p:nvPr>
        </p:nvSpPr>
        <p:spPr/>
        <p:txBody>
          <a:bodyPr/>
          <a:lstStyle/>
          <a:p>
            <a:fld id="{8B4B83BB-7969-4D77-ADC2-5DD2162E4074}" type="datetime3">
              <a:rPr lang="en-GB" altLang="de-DE" smtClean="0"/>
              <a:t>27 February, 2023</a:t>
            </a:fld>
            <a:endParaRPr lang="de-DE" altLang="de-DE" dirty="0"/>
          </a:p>
        </p:txBody>
      </p:sp>
      <p:sp>
        <p:nvSpPr>
          <p:cNvPr id="8" name="Footer Placeholder 7"/>
          <p:cNvSpPr>
            <a:spLocks noGrp="1"/>
          </p:cNvSpPr>
          <p:nvPr>
            <p:ph type="ftr" sz="quarter" idx="11"/>
          </p:nvPr>
        </p:nvSpPr>
        <p:spPr/>
        <p:txBody>
          <a:bodyPr/>
          <a:lstStyle/>
          <a:p>
            <a:r>
              <a:rPr lang="en-GB" altLang="de-DE" dirty="0" smtClean="0"/>
              <a:t>Presentation title runs here (go to Header and Footer to edit this text)</a:t>
            </a:r>
            <a:endParaRPr lang="de-DE" altLang="de-DE"/>
          </a:p>
        </p:txBody>
      </p:sp>
      <p:sp>
        <p:nvSpPr>
          <p:cNvPr id="9" name="Slide Number Placeholder 8"/>
          <p:cNvSpPr>
            <a:spLocks noGrp="1"/>
          </p:cNvSpPr>
          <p:nvPr>
            <p:ph type="sldNum" sz="quarter" idx="12"/>
          </p:nvPr>
        </p:nvSpPr>
        <p:spPr/>
        <p:txBody>
          <a:bodyPr/>
          <a:lstStyle/>
          <a:p>
            <a:fld id="{290114C8-F7F2-4E05-9CAE-DDD3D22A4BE8}" type="slidenum">
              <a:rPr lang="de-DE" altLang="de-DE" smtClean="0"/>
              <a:pPr/>
              <a:t>‹#›</a:t>
            </a:fld>
            <a:endParaRPr lang="de-DE" altLang="de-DE"/>
          </a:p>
        </p:txBody>
      </p:sp>
      <p:sp>
        <p:nvSpPr>
          <p:cNvPr id="11" name="Text Placeholder 10"/>
          <p:cNvSpPr>
            <a:spLocks noGrp="1"/>
          </p:cNvSpPr>
          <p:nvPr>
            <p:ph type="body" sz="quarter" idx="13" hasCustomPrompt="1"/>
          </p:nvPr>
        </p:nvSpPr>
        <p:spPr>
          <a:xfrm>
            <a:off x="8661690" y="332209"/>
            <a:ext cx="3266785" cy="144463"/>
          </a:xfrm>
        </p:spPr>
        <p:txBody>
          <a:bodyPr/>
          <a:lstStyle>
            <a:lvl1pPr algn="r">
              <a:defRPr sz="800">
                <a:solidFill>
                  <a:srgbClr val="FF0000"/>
                </a:solidFill>
              </a:defRPr>
            </a:lvl1pPr>
          </a:lstStyle>
          <a:p>
            <a:pPr lvl="0"/>
            <a:r>
              <a:rPr lang="en-US" dirty="0" smtClean="0"/>
              <a:t>[Indicate confidentiality here]</a:t>
            </a:r>
            <a:endParaRPr lang="en-GB" dirty="0"/>
          </a:p>
        </p:txBody>
      </p:sp>
    </p:spTree>
    <p:extLst>
      <p:ext uri="{BB962C8B-B14F-4D97-AF65-F5344CB8AC3E}">
        <p14:creationId xmlns:p14="http://schemas.microsoft.com/office/powerpoint/2010/main" val="39763939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smtClean="0"/>
              <a:t>Modifiez le style du titre</a:t>
            </a:r>
            <a:endParaRPr lang="de-DE"/>
          </a:p>
        </p:txBody>
      </p:sp>
      <p:sp>
        <p:nvSpPr>
          <p:cNvPr id="3" name="Inhaltsplatzhalter 2"/>
          <p:cNvSpPr>
            <a:spLocks noGrp="1"/>
          </p:cNvSpPr>
          <p:nvPr>
            <p:ph idx="1"/>
          </p:nvPr>
        </p:nvSpPr>
        <p:spPr>
          <a:xfrm>
            <a:off x="472404" y="1566000"/>
            <a:ext cx="5418347" cy="428643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de-DE" dirty="0"/>
          </a:p>
        </p:txBody>
      </p:sp>
      <p:sp>
        <p:nvSpPr>
          <p:cNvPr id="8" name="Date Placeholder 7"/>
          <p:cNvSpPr>
            <a:spLocks noGrp="1"/>
          </p:cNvSpPr>
          <p:nvPr>
            <p:ph type="dt" sz="half" idx="14"/>
          </p:nvPr>
        </p:nvSpPr>
        <p:spPr/>
        <p:txBody>
          <a:bodyPr/>
          <a:lstStyle/>
          <a:p>
            <a:fld id="{0A6F2EAB-B7A9-48D4-A000-F66EC2FB5317}" type="datetime3">
              <a:rPr lang="en-GB" altLang="de-DE" smtClean="0"/>
              <a:t>27 February, 2023</a:t>
            </a:fld>
            <a:endParaRPr lang="de-DE" altLang="de-DE" dirty="0"/>
          </a:p>
        </p:txBody>
      </p:sp>
      <p:sp>
        <p:nvSpPr>
          <p:cNvPr id="9" name="Footer Placeholder 8"/>
          <p:cNvSpPr>
            <a:spLocks noGrp="1"/>
          </p:cNvSpPr>
          <p:nvPr>
            <p:ph type="ftr" sz="quarter" idx="15"/>
          </p:nvPr>
        </p:nvSpPr>
        <p:spPr/>
        <p:txBody>
          <a:bodyPr/>
          <a:lstStyle/>
          <a:p>
            <a:r>
              <a:rPr lang="en-GB" altLang="de-DE" dirty="0" smtClean="0"/>
              <a:t>Presentation title runs here (go to Header and Footer to edit this text)</a:t>
            </a:r>
            <a:endParaRPr lang="de-DE" altLang="de-DE"/>
          </a:p>
        </p:txBody>
      </p:sp>
      <p:sp>
        <p:nvSpPr>
          <p:cNvPr id="10" name="Slide Number Placeholder 9"/>
          <p:cNvSpPr>
            <a:spLocks noGrp="1"/>
          </p:cNvSpPr>
          <p:nvPr>
            <p:ph type="sldNum" sz="quarter" idx="16"/>
          </p:nvPr>
        </p:nvSpPr>
        <p:spPr/>
        <p:txBody>
          <a:bodyPr/>
          <a:lstStyle/>
          <a:p>
            <a:fld id="{290114C8-F7F2-4E05-9CAE-DDD3D22A4BE8}" type="slidenum">
              <a:rPr lang="de-DE" altLang="de-DE" smtClean="0"/>
              <a:pPr/>
              <a:t>‹#›</a:t>
            </a:fld>
            <a:endParaRPr lang="de-DE" altLang="de-DE"/>
          </a:p>
        </p:txBody>
      </p:sp>
      <p:sp>
        <p:nvSpPr>
          <p:cNvPr id="12" name="Picture Placeholder 11"/>
          <p:cNvSpPr>
            <a:spLocks noGrp="1"/>
          </p:cNvSpPr>
          <p:nvPr>
            <p:ph type="pic" sz="quarter" idx="17"/>
          </p:nvPr>
        </p:nvSpPr>
        <p:spPr>
          <a:xfrm>
            <a:off x="6156000" y="1565999"/>
            <a:ext cx="5508000" cy="3286800"/>
          </a:xfrm>
        </p:spPr>
        <p:txBody>
          <a:bodyPr/>
          <a:lstStyle/>
          <a:p>
            <a:r>
              <a:rPr lang="fr-FR" smtClean="0"/>
              <a:t>Cliquez sur l'icône pour ajouter une image</a:t>
            </a:r>
            <a:endParaRPr lang="en-GB" dirty="0"/>
          </a:p>
        </p:txBody>
      </p:sp>
      <p:sp>
        <p:nvSpPr>
          <p:cNvPr id="11" name="Text Placeholder 10"/>
          <p:cNvSpPr>
            <a:spLocks noGrp="1"/>
          </p:cNvSpPr>
          <p:nvPr>
            <p:ph type="body" sz="quarter" idx="13" hasCustomPrompt="1"/>
          </p:nvPr>
        </p:nvSpPr>
        <p:spPr>
          <a:xfrm>
            <a:off x="8661690" y="332209"/>
            <a:ext cx="3266785" cy="144463"/>
          </a:xfrm>
        </p:spPr>
        <p:txBody>
          <a:bodyPr/>
          <a:lstStyle>
            <a:lvl1pPr algn="r">
              <a:defRPr sz="800">
                <a:solidFill>
                  <a:srgbClr val="FF0000"/>
                </a:solidFill>
              </a:defRPr>
            </a:lvl1pPr>
          </a:lstStyle>
          <a:p>
            <a:pPr lvl="0"/>
            <a:r>
              <a:rPr lang="en-US" dirty="0" smtClean="0"/>
              <a:t>[Indicate confidentiality here]</a:t>
            </a:r>
            <a:endParaRPr lang="en-GB" dirty="0"/>
          </a:p>
        </p:txBody>
      </p:sp>
    </p:spTree>
    <p:extLst>
      <p:ext uri="{BB962C8B-B14F-4D97-AF65-F5344CB8AC3E}">
        <p14:creationId xmlns:p14="http://schemas.microsoft.com/office/powerpoint/2010/main" val="31847647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86200" y="2054627"/>
            <a:ext cx="7178352" cy="1372321"/>
          </a:xfrm>
        </p:spPr>
        <p:txBody>
          <a:bodyPr anchor="b" anchorCtr="0"/>
          <a:lstStyle>
            <a:lvl1pPr>
              <a:lnSpc>
                <a:spcPct val="110000"/>
              </a:lnSpc>
              <a:defRPr>
                <a:solidFill>
                  <a:schemeClr val="tx2"/>
                </a:solidFill>
              </a:defRPr>
            </a:lvl1pPr>
          </a:lstStyle>
          <a:p>
            <a:r>
              <a:rPr lang="fr-FR" smtClean="0"/>
              <a:t>Modifiez le style du titre</a:t>
            </a:r>
            <a:endParaRPr lang="de-DE" dirty="0"/>
          </a:p>
        </p:txBody>
      </p:sp>
      <p:sp>
        <p:nvSpPr>
          <p:cNvPr id="4" name="Datumsplatzhalter 3"/>
          <p:cNvSpPr>
            <a:spLocks noGrp="1"/>
          </p:cNvSpPr>
          <p:nvPr>
            <p:ph type="dt" sz="half" idx="10"/>
          </p:nvPr>
        </p:nvSpPr>
        <p:spPr/>
        <p:txBody>
          <a:bodyPr/>
          <a:lstStyle>
            <a:lvl1pPr>
              <a:defRPr/>
            </a:lvl1pPr>
          </a:lstStyle>
          <a:p>
            <a:fld id="{35DB440B-2553-4DE4-B37C-B0331B4CF1D3}" type="datetime3">
              <a:rPr lang="en-GB" altLang="de-DE" smtClean="0"/>
              <a:t>27 February, 2023</a:t>
            </a:fld>
            <a:endParaRPr lang="de-DE" altLang="de-DE"/>
          </a:p>
        </p:txBody>
      </p:sp>
      <p:sp>
        <p:nvSpPr>
          <p:cNvPr id="5" name="Fußzeilenplatzhalter 4"/>
          <p:cNvSpPr>
            <a:spLocks noGrp="1"/>
          </p:cNvSpPr>
          <p:nvPr>
            <p:ph type="ftr" sz="quarter" idx="11"/>
          </p:nvPr>
        </p:nvSpPr>
        <p:spPr/>
        <p:txBody>
          <a:bodyPr/>
          <a:lstStyle>
            <a:lvl1pPr>
              <a:defRPr/>
            </a:lvl1pPr>
          </a:lstStyle>
          <a:p>
            <a:r>
              <a:rPr lang="en-GB" altLang="de-DE" dirty="0" smtClean="0"/>
              <a:t>Presentation title runs here (go to Header and Footer to edit this text)</a:t>
            </a:r>
            <a:endParaRPr lang="de-DE" altLang="de-DE"/>
          </a:p>
        </p:txBody>
      </p:sp>
      <p:sp>
        <p:nvSpPr>
          <p:cNvPr id="6" name="Foliennummernplatzhalter 5"/>
          <p:cNvSpPr>
            <a:spLocks noGrp="1"/>
          </p:cNvSpPr>
          <p:nvPr>
            <p:ph type="sldNum" sz="quarter" idx="12"/>
          </p:nvPr>
        </p:nvSpPr>
        <p:spPr/>
        <p:txBody>
          <a:bodyPr/>
          <a:lstStyle>
            <a:lvl1pPr>
              <a:defRPr/>
            </a:lvl1pPr>
          </a:lstStyle>
          <a:p>
            <a:fld id="{43007711-F412-4B4A-AA73-3C02C4A23745}" type="slidenum">
              <a:rPr lang="de-DE" altLang="de-DE"/>
              <a:pPr/>
              <a:t>‹#›</a:t>
            </a:fld>
            <a:endParaRPr lang="de-DE" altLang="de-DE"/>
          </a:p>
        </p:txBody>
      </p:sp>
      <p:sp>
        <p:nvSpPr>
          <p:cNvPr id="10" name="Text Placeholder 9"/>
          <p:cNvSpPr>
            <a:spLocks noGrp="1"/>
          </p:cNvSpPr>
          <p:nvPr>
            <p:ph type="body" sz="quarter" idx="14"/>
          </p:nvPr>
        </p:nvSpPr>
        <p:spPr>
          <a:xfrm>
            <a:off x="3905794" y="3430829"/>
            <a:ext cx="7156802" cy="709613"/>
          </a:xfrm>
        </p:spPr>
        <p:txBody>
          <a:bodyPr/>
          <a:lstStyle>
            <a:lvl1pPr>
              <a:lnSpc>
                <a:spcPct val="100000"/>
              </a:lnSpc>
              <a:defRPr sz="2000">
                <a:solidFill>
                  <a:schemeClr val="tx2"/>
                </a:solidFill>
              </a:defRPr>
            </a:lvl1pPr>
          </a:lstStyle>
          <a:p>
            <a:pPr lvl="0"/>
            <a:r>
              <a:rPr lang="fr-FR" smtClean="0"/>
              <a:t>Modifiez les styles du texte du masque</a:t>
            </a:r>
          </a:p>
        </p:txBody>
      </p:sp>
      <p:sp>
        <p:nvSpPr>
          <p:cNvPr id="8" name="Text Placeholder 10"/>
          <p:cNvSpPr>
            <a:spLocks noGrp="1"/>
          </p:cNvSpPr>
          <p:nvPr>
            <p:ph type="body" sz="quarter" idx="13" hasCustomPrompt="1"/>
          </p:nvPr>
        </p:nvSpPr>
        <p:spPr>
          <a:xfrm>
            <a:off x="8661690" y="332209"/>
            <a:ext cx="3266785" cy="144463"/>
          </a:xfrm>
        </p:spPr>
        <p:txBody>
          <a:bodyPr/>
          <a:lstStyle>
            <a:lvl1pPr algn="r">
              <a:defRPr sz="800">
                <a:solidFill>
                  <a:srgbClr val="FF0000"/>
                </a:solidFill>
              </a:defRPr>
            </a:lvl1pPr>
          </a:lstStyle>
          <a:p>
            <a:pPr lvl="0"/>
            <a:r>
              <a:rPr lang="en-US" dirty="0" smtClean="0"/>
              <a:t>[Indicate confidentiality here]</a:t>
            </a:r>
            <a:endParaRPr lang="en-GB" dirty="0"/>
          </a:p>
        </p:txBody>
      </p:sp>
    </p:spTree>
    <p:extLst>
      <p:ext uri="{BB962C8B-B14F-4D97-AF65-F5344CB8AC3E}">
        <p14:creationId xmlns:p14="http://schemas.microsoft.com/office/powerpoint/2010/main" val="333696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tx2"/>
        </a:solidFill>
        <a:effectLst/>
      </p:bgPr>
    </p:bg>
    <p:spTree>
      <p:nvGrpSpPr>
        <p:cNvPr id="1" name=""/>
        <p:cNvGrpSpPr/>
        <p:nvPr/>
      </p:nvGrpSpPr>
      <p:grpSpPr>
        <a:xfrm>
          <a:off x="0" y="0"/>
          <a:ext cx="0" cy="0"/>
          <a:chOff x="0" y="0"/>
          <a:chExt cx="0" cy="0"/>
        </a:xfrm>
      </p:grpSpPr>
      <p:pic>
        <p:nvPicPr>
          <p:cNvPr id="9" name="Picture 8" descr="AIRBUS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20765" y="6394091"/>
            <a:ext cx="1152128" cy="288032"/>
          </a:xfrm>
          <a:prstGeom prst="rect">
            <a:avLst/>
          </a:prstGeom>
        </p:spPr>
      </p:pic>
      <p:sp>
        <p:nvSpPr>
          <p:cNvPr id="10" name="Text Placeholder 9"/>
          <p:cNvSpPr>
            <a:spLocks noGrp="1"/>
          </p:cNvSpPr>
          <p:nvPr>
            <p:ph type="body" sz="quarter" idx="14"/>
          </p:nvPr>
        </p:nvSpPr>
        <p:spPr>
          <a:xfrm>
            <a:off x="3886247" y="3812346"/>
            <a:ext cx="6507180" cy="709613"/>
          </a:xfrm>
        </p:spPr>
        <p:txBody>
          <a:bodyPr/>
          <a:lstStyle>
            <a:lvl1pPr>
              <a:lnSpc>
                <a:spcPct val="100000"/>
              </a:lnSpc>
              <a:defRPr sz="2500">
                <a:solidFill>
                  <a:schemeClr val="bg1"/>
                </a:solidFill>
              </a:defRPr>
            </a:lvl1pPr>
          </a:lstStyle>
          <a:p>
            <a:pPr lvl="0"/>
            <a:r>
              <a:rPr lang="fr-FR" smtClean="0"/>
              <a:t>Modifiez les styles du texte du masque</a:t>
            </a:r>
          </a:p>
        </p:txBody>
      </p:sp>
      <p:grpSp>
        <p:nvGrpSpPr>
          <p:cNvPr id="13" name="Group 12"/>
          <p:cNvGrpSpPr/>
          <p:nvPr userDrawn="1"/>
        </p:nvGrpSpPr>
        <p:grpSpPr>
          <a:xfrm>
            <a:off x="0" y="3592800"/>
            <a:ext cx="12193200" cy="61997"/>
            <a:chOff x="0" y="3606831"/>
            <a:chExt cx="12193200" cy="61997"/>
          </a:xfrm>
        </p:grpSpPr>
        <p:sp>
          <p:nvSpPr>
            <p:cNvPr id="11" name="Rectangle 16"/>
            <p:cNvSpPr>
              <a:spLocks noChangeArrowheads="1"/>
            </p:cNvSpPr>
            <p:nvPr userDrawn="1"/>
          </p:nvSpPr>
          <p:spPr bwMode="auto">
            <a:xfrm>
              <a:off x="0" y="3606831"/>
              <a:ext cx="12193200" cy="209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sp>
          <p:nvSpPr>
            <p:cNvPr id="12" name="Rectangle 17"/>
            <p:cNvSpPr>
              <a:spLocks noChangeArrowheads="1"/>
            </p:cNvSpPr>
            <p:nvPr userDrawn="1"/>
          </p:nvSpPr>
          <p:spPr bwMode="auto">
            <a:xfrm>
              <a:off x="3886247" y="3606831"/>
              <a:ext cx="8305753" cy="61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p>
          </p:txBody>
        </p:sp>
      </p:grpSp>
      <p:sp>
        <p:nvSpPr>
          <p:cNvPr id="16" name="Text Placeholder 15"/>
          <p:cNvSpPr>
            <a:spLocks noGrp="1"/>
          </p:cNvSpPr>
          <p:nvPr>
            <p:ph type="body" sz="quarter" idx="15" hasCustomPrompt="1"/>
          </p:nvPr>
        </p:nvSpPr>
        <p:spPr>
          <a:xfrm>
            <a:off x="469900" y="6394091"/>
            <a:ext cx="4257949" cy="288033"/>
          </a:xfrm>
        </p:spPr>
        <p:txBody>
          <a:bodyPr anchor="b"/>
          <a:lstStyle>
            <a:lvl1pPr>
              <a:defRPr sz="800">
                <a:solidFill>
                  <a:schemeClr val="bg1"/>
                </a:solidFill>
              </a:defRPr>
            </a:lvl1pPr>
          </a:lstStyle>
          <a:p>
            <a:pPr lvl="0"/>
            <a:r>
              <a:rPr lang="en-US" dirty="0" smtClean="0"/>
              <a:t>[If needed, appropriate copyright mention here]</a:t>
            </a:r>
          </a:p>
        </p:txBody>
      </p:sp>
    </p:spTree>
    <p:extLst>
      <p:ext uri="{BB962C8B-B14F-4D97-AF65-F5344CB8AC3E}">
        <p14:creationId xmlns:p14="http://schemas.microsoft.com/office/powerpoint/2010/main" val="12496957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smtClean="0"/>
              <a:t>Modifiez le style du titre</a:t>
            </a:r>
            <a:endParaRPr lang="de-DE"/>
          </a:p>
        </p:txBody>
      </p:sp>
      <p:sp>
        <p:nvSpPr>
          <p:cNvPr id="6" name="Date Placeholder 5"/>
          <p:cNvSpPr>
            <a:spLocks noGrp="1"/>
          </p:cNvSpPr>
          <p:nvPr>
            <p:ph type="dt" sz="half" idx="10"/>
          </p:nvPr>
        </p:nvSpPr>
        <p:spPr/>
        <p:txBody>
          <a:bodyPr/>
          <a:lstStyle/>
          <a:p>
            <a:fld id="{AD14A66D-9655-49C9-9F8B-422B7A933D69}" type="datetime3">
              <a:rPr lang="en-GB" altLang="de-DE" smtClean="0"/>
              <a:t>27 February, 2023</a:t>
            </a:fld>
            <a:endParaRPr lang="de-DE" altLang="de-DE" dirty="0"/>
          </a:p>
        </p:txBody>
      </p:sp>
      <p:sp>
        <p:nvSpPr>
          <p:cNvPr id="7" name="Footer Placeholder 6"/>
          <p:cNvSpPr>
            <a:spLocks noGrp="1"/>
          </p:cNvSpPr>
          <p:nvPr>
            <p:ph type="ftr" sz="quarter" idx="11"/>
          </p:nvPr>
        </p:nvSpPr>
        <p:spPr/>
        <p:txBody>
          <a:bodyPr/>
          <a:lstStyle/>
          <a:p>
            <a:r>
              <a:rPr lang="en-GB" altLang="de-DE" dirty="0" smtClean="0"/>
              <a:t>Presentation title runs here (go to Header and Footer to edit this text)</a:t>
            </a:r>
            <a:endParaRPr lang="de-DE" altLang="de-DE"/>
          </a:p>
        </p:txBody>
      </p:sp>
      <p:sp>
        <p:nvSpPr>
          <p:cNvPr id="8" name="Slide Number Placeholder 7"/>
          <p:cNvSpPr>
            <a:spLocks noGrp="1"/>
          </p:cNvSpPr>
          <p:nvPr>
            <p:ph type="sldNum" sz="quarter" idx="12"/>
          </p:nvPr>
        </p:nvSpPr>
        <p:spPr/>
        <p:txBody>
          <a:bodyPr/>
          <a:lstStyle/>
          <a:p>
            <a:fld id="{290114C8-F7F2-4E05-9CAE-DDD3D22A4BE8}" type="slidenum">
              <a:rPr lang="de-DE" altLang="de-DE" smtClean="0"/>
              <a:pPr/>
              <a:t>‹#›</a:t>
            </a:fld>
            <a:endParaRPr lang="de-DE" altLang="de-DE"/>
          </a:p>
        </p:txBody>
      </p:sp>
      <p:sp>
        <p:nvSpPr>
          <p:cNvPr id="10" name="Text Placeholder 10"/>
          <p:cNvSpPr>
            <a:spLocks noGrp="1"/>
          </p:cNvSpPr>
          <p:nvPr>
            <p:ph type="body" sz="quarter" idx="13" hasCustomPrompt="1"/>
          </p:nvPr>
        </p:nvSpPr>
        <p:spPr>
          <a:xfrm>
            <a:off x="8661690" y="332209"/>
            <a:ext cx="3266785" cy="144463"/>
          </a:xfrm>
        </p:spPr>
        <p:txBody>
          <a:bodyPr/>
          <a:lstStyle>
            <a:lvl1pPr algn="r">
              <a:defRPr sz="800">
                <a:solidFill>
                  <a:srgbClr val="FF0000"/>
                </a:solidFill>
              </a:defRPr>
            </a:lvl1pPr>
          </a:lstStyle>
          <a:p>
            <a:pPr lvl="0"/>
            <a:r>
              <a:rPr lang="en-US" dirty="0" smtClean="0"/>
              <a:t>[Indicate confidentiality here]</a:t>
            </a:r>
            <a:endParaRPr lang="en-GB" dirty="0"/>
          </a:p>
        </p:txBody>
      </p:sp>
    </p:spTree>
    <p:extLst>
      <p:ext uri="{BB962C8B-B14F-4D97-AF65-F5344CB8AC3E}">
        <p14:creationId xmlns:p14="http://schemas.microsoft.com/office/powerpoint/2010/main" val="32709681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9901" y="653692"/>
            <a:ext cx="11249698" cy="88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dirty="0" smtClean="0"/>
              <a:t>Titelmasterformat durch Klicken bearbeiten</a:t>
            </a:r>
          </a:p>
        </p:txBody>
      </p:sp>
      <p:sp>
        <p:nvSpPr>
          <p:cNvPr id="1027" name="Rectangle 3"/>
          <p:cNvSpPr>
            <a:spLocks noGrp="1" noChangeArrowheads="1"/>
          </p:cNvSpPr>
          <p:nvPr>
            <p:ph type="body" idx="1"/>
          </p:nvPr>
        </p:nvSpPr>
        <p:spPr bwMode="auto">
          <a:xfrm>
            <a:off x="472407" y="1566000"/>
            <a:ext cx="11247192" cy="4286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dirty="0" smtClean="0"/>
              <a:t>Textmasterformate durch Klicken bearbeiten</a:t>
            </a:r>
          </a:p>
          <a:p>
            <a:pPr lvl="1"/>
            <a:r>
              <a:rPr lang="de-DE" altLang="de-DE" dirty="0" smtClean="0"/>
              <a:t>Zweite Ebene</a:t>
            </a:r>
          </a:p>
          <a:p>
            <a:pPr lvl="2"/>
            <a:r>
              <a:rPr lang="de-DE" altLang="de-DE" dirty="0" smtClean="0"/>
              <a:t>Dritte Ebene</a:t>
            </a:r>
          </a:p>
          <a:p>
            <a:pPr lvl="3"/>
            <a:r>
              <a:rPr lang="de-DE" altLang="de-DE" dirty="0" smtClean="0"/>
              <a:t>Vierte Ebene</a:t>
            </a:r>
          </a:p>
          <a:p>
            <a:pPr lvl="4"/>
            <a:r>
              <a:rPr lang="de-DE" altLang="de-DE" dirty="0" smtClean="0"/>
              <a:t>Fünfte Ebene</a:t>
            </a:r>
          </a:p>
        </p:txBody>
      </p:sp>
      <p:sp>
        <p:nvSpPr>
          <p:cNvPr id="1028" name="Rectangle 4"/>
          <p:cNvSpPr>
            <a:spLocks noGrp="1" noChangeArrowheads="1"/>
          </p:cNvSpPr>
          <p:nvPr>
            <p:ph type="dt" sz="half" idx="2"/>
          </p:nvPr>
        </p:nvSpPr>
        <p:spPr bwMode="auto">
          <a:xfrm>
            <a:off x="777600" y="6444000"/>
            <a:ext cx="1159100" cy="2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1042962">
              <a:lnSpc>
                <a:spcPct val="100000"/>
              </a:lnSpc>
              <a:defRPr sz="800">
                <a:solidFill>
                  <a:schemeClr val="tx1">
                    <a:lumMod val="65000"/>
                    <a:lumOff val="35000"/>
                  </a:schemeClr>
                </a:solidFill>
              </a:defRPr>
            </a:lvl1pPr>
          </a:lstStyle>
          <a:p>
            <a:fld id="{E0D01CE6-F86F-415F-ABC8-09BF6B731BA7}" type="datetime3">
              <a:rPr lang="en-GB" altLang="de-DE" smtClean="0"/>
              <a:pPr/>
              <a:t>27 February, 2023</a:t>
            </a:fld>
            <a:endParaRPr lang="de-DE" altLang="de-DE" dirty="0"/>
          </a:p>
        </p:txBody>
      </p:sp>
      <p:sp>
        <p:nvSpPr>
          <p:cNvPr id="1029" name="Rectangle 5"/>
          <p:cNvSpPr>
            <a:spLocks noGrp="1" noChangeArrowheads="1"/>
          </p:cNvSpPr>
          <p:nvPr>
            <p:ph type="ftr" sz="quarter" idx="3"/>
          </p:nvPr>
        </p:nvSpPr>
        <p:spPr bwMode="auto">
          <a:xfrm>
            <a:off x="2236498" y="6444000"/>
            <a:ext cx="8296104" cy="2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r>
              <a:rPr lang="en-GB" altLang="de-DE" smtClean="0"/>
              <a:t>Presentation title runs here (go to Header and Footer to edit this text)</a:t>
            </a:r>
            <a:endParaRPr lang="de-DE" altLang="de-DE"/>
          </a:p>
        </p:txBody>
      </p:sp>
      <p:sp>
        <p:nvSpPr>
          <p:cNvPr id="1030" name="Rectangle 6"/>
          <p:cNvSpPr>
            <a:spLocks noGrp="1" noChangeArrowheads="1"/>
          </p:cNvSpPr>
          <p:nvPr>
            <p:ph type="sldNum" sz="quarter" idx="4"/>
          </p:nvPr>
        </p:nvSpPr>
        <p:spPr bwMode="auto">
          <a:xfrm>
            <a:off x="472407" y="6444000"/>
            <a:ext cx="295001" cy="2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62">
              <a:lnSpc>
                <a:spcPct val="100000"/>
              </a:lnSpc>
              <a:defRPr sz="800">
                <a:solidFill>
                  <a:schemeClr val="tx1">
                    <a:lumMod val="65000"/>
                    <a:lumOff val="35000"/>
                  </a:schemeClr>
                </a:solidFill>
              </a:defRPr>
            </a:lvl1pPr>
          </a:lstStyle>
          <a:p>
            <a:fld id="{290114C8-F7F2-4E05-9CAE-DDD3D22A4BE8}" type="slidenum">
              <a:rPr lang="de-DE" altLang="de-DE" smtClean="0"/>
              <a:pPr/>
              <a:t>‹#›</a:t>
            </a:fld>
            <a:endParaRPr lang="de-DE" altLang="de-DE"/>
          </a:p>
        </p:txBody>
      </p:sp>
      <p:pic>
        <p:nvPicPr>
          <p:cNvPr id="7" name="Picture 6" descr="Screen Shot 2016-11-11 at 09.55.03.png"/>
          <p:cNvPicPr>
            <a:picLocks noChangeAspect="1"/>
          </p:cNvPicPr>
          <p:nvPr/>
        </p:nvPicPr>
        <p:blipFill>
          <a:blip r:embed="rId18" cstate="screen">
            <a:alphaModFix/>
            <a:extLst>
              <a:ext uri="{28A0092B-C50C-407E-A947-70E740481C1C}">
                <a14:useLocalDpi xmlns:a14="http://schemas.microsoft.com/office/drawing/2010/main"/>
              </a:ext>
            </a:extLst>
          </a:blip>
          <a:stretch>
            <a:fillRect/>
          </a:stretch>
        </p:blipFill>
        <p:spPr>
          <a:xfrm>
            <a:off x="10832400" y="6444000"/>
            <a:ext cx="1108800" cy="231001"/>
          </a:xfrm>
          <a:prstGeom prst="rect">
            <a:avLst/>
          </a:prstGeom>
        </p:spPr>
      </p:pic>
      <p:sp>
        <p:nvSpPr>
          <p:cNvPr id="8" name="Freeform 5"/>
          <p:cNvSpPr>
            <a:spLocks noChangeAspect="1" noEditPoints="1"/>
          </p:cNvSpPr>
          <p:nvPr/>
        </p:nvSpPr>
        <p:spPr bwMode="auto">
          <a:xfrm>
            <a:off x="469900" y="378000"/>
            <a:ext cx="1227600" cy="86461"/>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Tree>
  </p:cSld>
  <p:clrMap bg1="lt1" tx1="dk1" bg2="lt2" tx2="dk2" accent1="accent1" accent2="accent2" accent3="accent3" accent4="accent4" accent5="accent5" accent6="accent6" hlink="hlink" folHlink="folHlink"/>
  <p:sldLayoutIdLst>
    <p:sldLayoutId id="2147483666" r:id="rId1"/>
    <p:sldLayoutId id="2147483678" r:id="rId2"/>
    <p:sldLayoutId id="2147483677" r:id="rId3"/>
    <p:sldLayoutId id="2147483679" r:id="rId4"/>
    <p:sldLayoutId id="2147483650" r:id="rId5"/>
    <p:sldLayoutId id="2147483660" r:id="rId6"/>
    <p:sldLayoutId id="2147483675" r:id="rId7"/>
    <p:sldLayoutId id="2147483680" r:id="rId8"/>
    <p:sldLayoutId id="2147483654" r:id="rId9"/>
    <p:sldLayoutId id="2147483655" r:id="rId10"/>
    <p:sldLayoutId id="2147483681" r:id="rId11"/>
    <p:sldLayoutId id="2147483682" r:id="rId12"/>
    <p:sldLayoutId id="2147483683" r:id="rId13"/>
    <p:sldLayoutId id="2147483684" r:id="rId14"/>
    <p:sldLayoutId id="2147483685" r:id="rId15"/>
    <p:sldLayoutId id="2147483686" r:id="rId16"/>
  </p:sldLayoutIdLst>
  <p:timing>
    <p:tnLst>
      <p:par>
        <p:cTn id="1" dur="indefinite" restart="never" nodeType="tmRoot"/>
      </p:par>
    </p:tnLst>
  </p:timing>
  <p:hf hdr="0"/>
  <p:txStyles>
    <p:titleStyle>
      <a:lvl1pPr algn="l" defTabSz="1042962" rtl="0" eaLnBrk="1" fontAlgn="base" hangingPunct="1">
        <a:lnSpc>
          <a:spcPct val="110000"/>
        </a:lnSpc>
        <a:spcBef>
          <a:spcPct val="0"/>
        </a:spcBef>
        <a:spcAft>
          <a:spcPct val="0"/>
        </a:spcAft>
        <a:defRPr sz="2500">
          <a:solidFill>
            <a:schemeClr val="tx2"/>
          </a:solidFill>
          <a:latin typeface="+mj-lt"/>
          <a:ea typeface="+mj-ea"/>
          <a:cs typeface="+mj-cs"/>
        </a:defRPr>
      </a:lvl1pPr>
      <a:lvl2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5pPr>
      <a:lvl6pPr marL="457188"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376"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565"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753"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p:titleStyle>
    <p:bodyStyle>
      <a:lvl1pPr algn="l" defTabSz="1042962" rtl="0" eaLnBrk="1" fontAlgn="base" hangingPunct="1">
        <a:lnSpc>
          <a:spcPct val="115000"/>
        </a:lnSpc>
        <a:spcBef>
          <a:spcPct val="0"/>
        </a:spcBef>
        <a:spcAft>
          <a:spcPct val="0"/>
        </a:spcAft>
        <a:defRPr sz="1500">
          <a:solidFill>
            <a:schemeClr val="tx1">
              <a:lumMod val="65000"/>
              <a:lumOff val="35000"/>
            </a:schemeClr>
          </a:solidFill>
          <a:latin typeface="+mn-lt"/>
          <a:ea typeface="+mn-ea"/>
          <a:cs typeface="+mn-cs"/>
        </a:defRPr>
      </a:lvl1pPr>
      <a:lvl2pPr marL="179384" indent="-177796" algn="l" defTabSz="1042962" rtl="0" eaLnBrk="1" fontAlgn="base" hangingPunct="1">
        <a:lnSpc>
          <a:spcPct val="115000"/>
        </a:lnSpc>
        <a:spcBef>
          <a:spcPct val="0"/>
        </a:spcBef>
        <a:spcAft>
          <a:spcPct val="0"/>
        </a:spcAft>
        <a:buChar char="•"/>
        <a:defRPr sz="1500">
          <a:solidFill>
            <a:schemeClr val="tx1">
              <a:lumMod val="65000"/>
              <a:lumOff val="35000"/>
            </a:schemeClr>
          </a:solidFill>
          <a:latin typeface="+mn-lt"/>
          <a:cs typeface="+mn-cs"/>
        </a:defRPr>
      </a:lvl2pPr>
      <a:lvl3pPr marL="355591" indent="-174620" algn="l" defTabSz="1042962" rtl="0" eaLnBrk="1" fontAlgn="base" hangingPunct="1">
        <a:lnSpc>
          <a:spcPct val="115000"/>
        </a:lnSpc>
        <a:spcBef>
          <a:spcPct val="0"/>
        </a:spcBef>
        <a:spcAft>
          <a:spcPct val="0"/>
        </a:spcAft>
        <a:buFont typeface="Arial" pitchFamily="34" charset="0"/>
        <a:buChar char="–"/>
        <a:defRPr sz="1500">
          <a:solidFill>
            <a:schemeClr val="tx1">
              <a:lumMod val="65000"/>
              <a:lumOff val="35000"/>
            </a:schemeClr>
          </a:solidFill>
          <a:latin typeface="+mn-lt"/>
          <a:cs typeface="+mn-cs"/>
        </a:defRPr>
      </a:lvl3pPr>
      <a:lvl4pPr marL="538149" indent="-180971" algn="l" defTabSz="1042962" rtl="0" eaLnBrk="1" fontAlgn="base" hangingPunct="1">
        <a:lnSpc>
          <a:spcPct val="115000"/>
        </a:lnSpc>
        <a:spcBef>
          <a:spcPct val="0"/>
        </a:spcBef>
        <a:spcAft>
          <a:spcPct val="0"/>
        </a:spcAft>
        <a:buFont typeface="Arial" pitchFamily="34" charset="0"/>
        <a:buChar char="–"/>
        <a:defRPr sz="1500">
          <a:solidFill>
            <a:schemeClr val="tx1">
              <a:lumMod val="65000"/>
              <a:lumOff val="35000"/>
            </a:schemeClr>
          </a:solidFill>
          <a:latin typeface="+mn-lt"/>
          <a:cs typeface="+mn-cs"/>
        </a:defRPr>
      </a:lvl4pPr>
      <a:lvl5pPr marL="720707" indent="-180971" algn="l" defTabSz="1042962" rtl="0" eaLnBrk="1" fontAlgn="base" hangingPunct="1">
        <a:lnSpc>
          <a:spcPct val="115000"/>
        </a:lnSpc>
        <a:spcBef>
          <a:spcPct val="0"/>
        </a:spcBef>
        <a:spcAft>
          <a:spcPct val="0"/>
        </a:spcAft>
        <a:buFont typeface="Arial" pitchFamily="34" charset="0"/>
        <a:buChar char="–"/>
        <a:defRPr sz="1500">
          <a:solidFill>
            <a:schemeClr val="tx1">
              <a:lumMod val="65000"/>
              <a:lumOff val="35000"/>
            </a:schemeClr>
          </a:solidFill>
          <a:latin typeface="+mn-lt"/>
          <a:cs typeface="+mn-cs"/>
        </a:defRPr>
      </a:lvl5pPr>
      <a:lvl6pPr marL="1177895"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6pPr>
      <a:lvl7pPr marL="1635083"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7pPr>
      <a:lvl8pPr marL="2092271"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8pPr>
      <a:lvl9pPr marL="2549459" indent="-180971" algn="l" defTabSz="1042962" rtl="0" eaLnBrk="1" fontAlgn="base" hangingPunct="1">
        <a:lnSpc>
          <a:spcPct val="115000"/>
        </a:lnSpc>
        <a:spcBef>
          <a:spcPct val="0"/>
        </a:spcBef>
        <a:spcAft>
          <a:spcPct val="0"/>
        </a:spcAft>
        <a:buFont typeface="Arial" pitchFamily="34" charset="0"/>
        <a:buChar char="–"/>
        <a:defRPr sz="1500">
          <a:solidFill>
            <a:schemeClr val="tx1"/>
          </a:solidFill>
          <a:latin typeface="+mn-lt"/>
          <a:cs typeface="+mn-cs"/>
        </a:defRPr>
      </a:lvl9pPr>
    </p:bodyStyle>
    <p:otherStyle>
      <a:defPPr>
        <a:defRPr lang="de-DE"/>
      </a:defPPr>
      <a:lvl1pPr marL="0" algn="l" defTabSz="914376" rtl="0" eaLnBrk="1" latinLnBrk="0" hangingPunct="1">
        <a:defRPr sz="1800" kern="1200">
          <a:solidFill>
            <a:schemeClr val="tx1"/>
          </a:solidFill>
          <a:latin typeface="+mn-lt"/>
          <a:ea typeface="+mn-ea"/>
          <a:cs typeface="+mn-cs"/>
        </a:defRPr>
      </a:lvl1pPr>
      <a:lvl2pPr marL="457188" algn="l" defTabSz="914376" rtl="0" eaLnBrk="1" latinLnBrk="0" hangingPunct="1">
        <a:defRPr sz="1800" kern="1200">
          <a:solidFill>
            <a:schemeClr val="tx1"/>
          </a:solidFill>
          <a:latin typeface="+mn-lt"/>
          <a:ea typeface="+mn-ea"/>
          <a:cs typeface="+mn-cs"/>
        </a:defRPr>
      </a:lvl2pPr>
      <a:lvl3pPr marL="914376" algn="l" defTabSz="914376" rtl="0" eaLnBrk="1" latinLnBrk="0" hangingPunct="1">
        <a:defRPr sz="1800" kern="1200">
          <a:solidFill>
            <a:schemeClr val="tx1"/>
          </a:solidFill>
          <a:latin typeface="+mn-lt"/>
          <a:ea typeface="+mn-ea"/>
          <a:cs typeface="+mn-cs"/>
        </a:defRPr>
      </a:lvl3pPr>
      <a:lvl4pPr marL="1371565" algn="l" defTabSz="914376" rtl="0" eaLnBrk="1" latinLnBrk="0" hangingPunct="1">
        <a:defRPr sz="1800" kern="1200">
          <a:solidFill>
            <a:schemeClr val="tx1"/>
          </a:solidFill>
          <a:latin typeface="+mn-lt"/>
          <a:ea typeface="+mn-ea"/>
          <a:cs typeface="+mn-cs"/>
        </a:defRPr>
      </a:lvl4pPr>
      <a:lvl5pPr marL="1828753" algn="l" defTabSz="914376" rtl="0" eaLnBrk="1" latinLnBrk="0" hangingPunct="1">
        <a:defRPr sz="1800" kern="1200">
          <a:solidFill>
            <a:schemeClr val="tx1"/>
          </a:solidFill>
          <a:latin typeface="+mn-lt"/>
          <a:ea typeface="+mn-ea"/>
          <a:cs typeface="+mn-cs"/>
        </a:defRPr>
      </a:lvl5pPr>
      <a:lvl6pPr marL="2285941" algn="l" defTabSz="914376" rtl="0" eaLnBrk="1" latinLnBrk="0" hangingPunct="1">
        <a:defRPr sz="1800" kern="1200">
          <a:solidFill>
            <a:schemeClr val="tx1"/>
          </a:solidFill>
          <a:latin typeface="+mn-lt"/>
          <a:ea typeface="+mn-ea"/>
          <a:cs typeface="+mn-cs"/>
        </a:defRPr>
      </a:lvl6pPr>
      <a:lvl7pPr marL="2743129" algn="l" defTabSz="914376" rtl="0" eaLnBrk="1" latinLnBrk="0" hangingPunct="1">
        <a:defRPr sz="1800" kern="1200">
          <a:solidFill>
            <a:schemeClr val="tx1"/>
          </a:solidFill>
          <a:latin typeface="+mn-lt"/>
          <a:ea typeface="+mn-ea"/>
          <a:cs typeface="+mn-cs"/>
        </a:defRPr>
      </a:lvl7pPr>
      <a:lvl8pPr marL="3200318" algn="l" defTabSz="914376" rtl="0" eaLnBrk="1" latinLnBrk="0" hangingPunct="1">
        <a:defRPr sz="1800" kern="1200">
          <a:solidFill>
            <a:schemeClr val="tx1"/>
          </a:solidFill>
          <a:latin typeface="+mn-lt"/>
          <a:ea typeface="+mn-ea"/>
          <a:cs typeface="+mn-cs"/>
        </a:defRPr>
      </a:lvl8pPr>
      <a:lvl9pPr marL="3657506" algn="l" defTabSz="91437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448">
          <p15:clr>
            <a:srgbClr val="F26B43"/>
          </p15:clr>
        </p15:guide>
        <p15:guide id="4" pos="296">
          <p15:clr>
            <a:srgbClr val="F26B43"/>
          </p15:clr>
        </p15:guide>
        <p15:guide id="5" orient="horz" pos="2085">
          <p15:clr>
            <a:srgbClr val="F26B43"/>
          </p15:clr>
        </p15:guide>
        <p15:guide id="6" pos="751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pn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png"/><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FD03_02_Collision.mp4" TargetMode="Externa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comments" Target="../comments/comment1.xml"/><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287688" y="5733256"/>
            <a:ext cx="6031344" cy="396918"/>
          </a:xfrm>
        </p:spPr>
        <p:txBody>
          <a:bodyPr/>
          <a:lstStyle/>
          <a:p>
            <a:r>
              <a:rPr lang="en-GB" dirty="0" smtClean="0"/>
              <a:t>NGUYEN </a:t>
            </a:r>
            <a:r>
              <a:rPr lang="en-GB" dirty="0" err="1" smtClean="0"/>
              <a:t>Théo</a:t>
            </a:r>
            <a:endParaRPr lang="en-GB" dirty="0"/>
          </a:p>
        </p:txBody>
      </p:sp>
      <p:sp>
        <p:nvSpPr>
          <p:cNvPr id="2" name="Title 1"/>
          <p:cNvSpPr>
            <a:spLocks noGrp="1"/>
          </p:cNvSpPr>
          <p:nvPr>
            <p:ph type="ctrTitle"/>
          </p:nvPr>
        </p:nvSpPr>
        <p:spPr>
          <a:xfrm>
            <a:off x="2927648" y="1184272"/>
            <a:ext cx="6031344" cy="2892800"/>
          </a:xfrm>
        </p:spPr>
        <p:txBody>
          <a:bodyPr/>
          <a:lstStyle/>
          <a:p>
            <a:pPr algn="ctr"/>
            <a:r>
              <a:rPr lang="en-GB" dirty="0" smtClean="0"/>
              <a:t>Maneuver detection</a:t>
            </a:r>
            <a:br>
              <a:rPr lang="en-GB" dirty="0" smtClean="0"/>
            </a:br>
            <a:r>
              <a:rPr lang="en-GB" sz="1800" dirty="0" smtClean="0"/>
              <a:t>Hackathon ISAE-SUPAERO</a:t>
            </a:r>
            <a:endParaRPr lang="en-GB" dirty="0"/>
          </a:p>
        </p:txBody>
      </p:sp>
    </p:spTree>
    <p:extLst>
      <p:ext uri="{BB962C8B-B14F-4D97-AF65-F5344CB8AC3E}">
        <p14:creationId xmlns:p14="http://schemas.microsoft.com/office/powerpoint/2010/main" val="40963919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559E6D8-3D86-4B80-8B4E-D35E8127751F}" type="datetime1">
              <a:rPr lang="fr-FR" altLang="de-DE" smtClean="0"/>
              <a:t>27/02/2023</a:t>
            </a:fld>
            <a:endParaRPr lang="de-DE" altLang="de-DE" dirty="0"/>
          </a:p>
        </p:txBody>
      </p:sp>
      <p:sp>
        <p:nvSpPr>
          <p:cNvPr id="3" name="Espace réservé du numéro de diapositive 2"/>
          <p:cNvSpPr>
            <a:spLocks noGrp="1"/>
          </p:cNvSpPr>
          <p:nvPr>
            <p:ph type="sldNum" sz="quarter" idx="12"/>
          </p:nvPr>
        </p:nvSpPr>
        <p:spPr/>
        <p:txBody>
          <a:bodyPr/>
          <a:lstStyle/>
          <a:p>
            <a:fld id="{290114C8-F7F2-4E05-9CAE-DDD3D22A4BE8}" type="slidenum">
              <a:rPr lang="de-DE" altLang="de-DE" smtClean="0"/>
              <a:pPr/>
              <a:t>10</a:t>
            </a:fld>
            <a:endParaRPr lang="de-DE" altLang="de-DE"/>
          </a:p>
        </p:txBody>
      </p:sp>
      <p:sp>
        <p:nvSpPr>
          <p:cNvPr id="4" name="Espace réservé du pied de page 3"/>
          <p:cNvSpPr>
            <a:spLocks noGrp="1"/>
          </p:cNvSpPr>
          <p:nvPr>
            <p:ph type="ftr" sz="quarter" idx="16"/>
          </p:nvPr>
        </p:nvSpPr>
        <p:spPr/>
        <p:txBody>
          <a:bodyPr/>
          <a:lstStyle/>
          <a:p>
            <a:r>
              <a:rPr lang="fr-FR" altLang="de-DE" smtClean="0"/>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lang="de-DE" altLang="de-DE" dirty="0"/>
          </a:p>
        </p:txBody>
      </p:sp>
      <p:pic>
        <p:nvPicPr>
          <p:cNvPr id="5" name="Image 4"/>
          <p:cNvPicPr/>
          <p:nvPr/>
        </p:nvPicPr>
        <p:blipFill>
          <a:blip r:embed="rId2">
            <a:extLst>
              <a:ext uri="{28A0092B-C50C-407E-A947-70E740481C1C}">
                <a14:useLocalDpi xmlns:a14="http://schemas.microsoft.com/office/drawing/2010/main" val="0"/>
              </a:ext>
            </a:extLst>
          </a:blip>
          <a:stretch>
            <a:fillRect/>
          </a:stretch>
        </p:blipFill>
        <p:spPr>
          <a:xfrm>
            <a:off x="469901" y="2278301"/>
            <a:ext cx="5086985" cy="2298972"/>
          </a:xfrm>
          <a:prstGeom prst="rect">
            <a:avLst/>
          </a:prstGeom>
        </p:spPr>
      </p:pic>
      <p:pic>
        <p:nvPicPr>
          <p:cNvPr id="6" name="Image 5"/>
          <p:cNvPicPr/>
          <p:nvPr/>
        </p:nvPicPr>
        <p:blipFill rotWithShape="1">
          <a:blip r:embed="rId3"/>
          <a:srcRect t="34854" r="9649" b="14459"/>
          <a:stretch/>
        </p:blipFill>
        <p:spPr bwMode="auto">
          <a:xfrm>
            <a:off x="5879976" y="2276872"/>
            <a:ext cx="5472607" cy="2274337"/>
          </a:xfrm>
          <a:prstGeom prst="rect">
            <a:avLst/>
          </a:prstGeom>
          <a:ln>
            <a:noFill/>
          </a:ln>
          <a:extLst>
            <a:ext uri="{53640926-AAD7-44D8-BBD7-CCE9431645EC}">
              <a14:shadowObscured xmlns:a14="http://schemas.microsoft.com/office/drawing/2010/main"/>
            </a:ext>
          </a:extLst>
        </p:spPr>
      </p:pic>
      <p:sp>
        <p:nvSpPr>
          <p:cNvPr id="7" name="Titre 1"/>
          <p:cNvSpPr txBox="1">
            <a:spLocks/>
          </p:cNvSpPr>
          <p:nvPr/>
        </p:nvSpPr>
        <p:spPr>
          <a:xfrm>
            <a:off x="469901" y="653692"/>
            <a:ext cx="11249698" cy="881187"/>
          </a:xfrm>
          <a:prstGeom prst="rect">
            <a:avLst/>
          </a:prstGeom>
        </p:spPr>
        <p:txBody>
          <a:bodyPr/>
          <a:lstStyle>
            <a:lvl1pPr algn="l" defTabSz="1042962" rtl="0" eaLnBrk="1" fontAlgn="base" hangingPunct="1">
              <a:lnSpc>
                <a:spcPct val="110000"/>
              </a:lnSpc>
              <a:spcBef>
                <a:spcPct val="0"/>
              </a:spcBef>
              <a:spcAft>
                <a:spcPct val="0"/>
              </a:spcAft>
              <a:defRPr sz="2500">
                <a:solidFill>
                  <a:schemeClr val="tx2"/>
                </a:solidFill>
                <a:latin typeface="+mj-lt"/>
                <a:ea typeface="+mj-ea"/>
                <a:cs typeface="+mj-cs"/>
              </a:defRPr>
            </a:lvl1pPr>
            <a:lvl2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5pPr>
            <a:lvl6pPr marL="457188"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376"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565"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753"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a:lstStyle>
          <a:p>
            <a:r>
              <a:rPr lang="fr-FR" kern="0" dirty="0" smtClean="0"/>
              <a:t>Test </a:t>
            </a:r>
            <a:r>
              <a:rPr lang="fr-FR" kern="0" dirty="0" err="1" smtClean="0"/>
              <a:t>dataset</a:t>
            </a:r>
            <a:r>
              <a:rPr lang="fr-FR" kern="0" dirty="0" smtClean="0"/>
              <a:t> </a:t>
            </a:r>
            <a:r>
              <a:rPr lang="fr-FR" kern="0" dirty="0" err="1" smtClean="0"/>
              <a:t>samples</a:t>
            </a:r>
            <a:endParaRPr lang="fr-FR" kern="0" dirty="0"/>
          </a:p>
        </p:txBody>
      </p:sp>
      <p:sp>
        <p:nvSpPr>
          <p:cNvPr id="8" name="Rectangle 7"/>
          <p:cNvSpPr/>
          <p:nvPr/>
        </p:nvSpPr>
        <p:spPr>
          <a:xfrm>
            <a:off x="-672752" y="4725144"/>
            <a:ext cx="7234040" cy="318998"/>
          </a:xfrm>
          <a:prstGeom prst="rect">
            <a:avLst/>
          </a:prstGeom>
        </p:spPr>
        <p:txBody>
          <a:bodyPr wrap="square">
            <a:spAutoFit/>
          </a:bodyPr>
          <a:lstStyle/>
          <a:p>
            <a:r>
              <a:rPr lang="fr-FR" sz="1400" i="1" dirty="0" err="1" smtClean="0">
                <a:solidFill>
                  <a:srgbClr val="00205B"/>
                </a:solidFill>
              </a:rPr>
              <a:t>Residuals</a:t>
            </a:r>
            <a:r>
              <a:rPr lang="fr-FR" sz="1400" i="1" dirty="0" smtClean="0">
                <a:solidFill>
                  <a:srgbClr val="00205B"/>
                </a:solidFill>
              </a:rPr>
              <a:t> of false positive </a:t>
            </a:r>
            <a:r>
              <a:rPr lang="fr-FR" sz="1400" i="1" dirty="0" err="1" smtClean="0">
                <a:solidFill>
                  <a:srgbClr val="00205B"/>
                </a:solidFill>
              </a:rPr>
              <a:t>sample</a:t>
            </a:r>
            <a:endParaRPr lang="fr-FR" sz="1400" i="1" dirty="0">
              <a:solidFill>
                <a:srgbClr val="00205B"/>
              </a:solidFill>
            </a:endParaRPr>
          </a:p>
        </p:txBody>
      </p:sp>
      <p:sp>
        <p:nvSpPr>
          <p:cNvPr id="9" name="Rectangle 8"/>
          <p:cNvSpPr/>
          <p:nvPr/>
        </p:nvSpPr>
        <p:spPr>
          <a:xfrm>
            <a:off x="5159896" y="4704049"/>
            <a:ext cx="7234040" cy="340093"/>
          </a:xfrm>
          <a:prstGeom prst="rect">
            <a:avLst/>
          </a:prstGeom>
        </p:spPr>
        <p:txBody>
          <a:bodyPr wrap="square">
            <a:spAutoFit/>
          </a:bodyPr>
          <a:lstStyle/>
          <a:p>
            <a:r>
              <a:rPr lang="fr-FR" sz="1400" i="1" dirty="0" err="1" smtClean="0">
                <a:solidFill>
                  <a:srgbClr val="00205B"/>
                </a:solidFill>
              </a:rPr>
              <a:t>Residuals</a:t>
            </a:r>
            <a:r>
              <a:rPr lang="fr-FR" sz="1400" i="1" dirty="0" smtClean="0">
                <a:solidFill>
                  <a:srgbClr val="00205B"/>
                </a:solidFill>
              </a:rPr>
              <a:t> of false </a:t>
            </a:r>
            <a:r>
              <a:rPr lang="fr-FR" sz="1400" i="1" dirty="0" err="1" smtClean="0">
                <a:solidFill>
                  <a:srgbClr val="00205B"/>
                </a:solidFill>
              </a:rPr>
              <a:t>negative</a:t>
            </a:r>
            <a:r>
              <a:rPr lang="fr-FR" sz="1400" i="1" dirty="0" smtClean="0">
                <a:solidFill>
                  <a:srgbClr val="00205B"/>
                </a:solidFill>
              </a:rPr>
              <a:t> </a:t>
            </a:r>
            <a:r>
              <a:rPr lang="fr-FR" sz="1400" i="1" dirty="0" err="1" smtClean="0">
                <a:solidFill>
                  <a:srgbClr val="00205B"/>
                </a:solidFill>
              </a:rPr>
              <a:t>sample</a:t>
            </a:r>
            <a:endParaRPr lang="fr-FR" sz="1400" i="1" dirty="0">
              <a:solidFill>
                <a:srgbClr val="00205B"/>
              </a:solidFill>
            </a:endParaRPr>
          </a:p>
        </p:txBody>
      </p:sp>
    </p:spTree>
    <p:extLst>
      <p:ext uri="{BB962C8B-B14F-4D97-AF65-F5344CB8AC3E}">
        <p14:creationId xmlns:p14="http://schemas.microsoft.com/office/powerpoint/2010/main" val="1478310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8289" y="548904"/>
            <a:ext cx="11249698" cy="881187"/>
          </a:xfrm>
        </p:spPr>
        <p:txBody>
          <a:bodyPr/>
          <a:lstStyle/>
          <a:p>
            <a:r>
              <a:rPr lang="fr-FR" dirty="0" err="1" smtClean="0"/>
              <a:t>Dataset</a:t>
            </a:r>
            <a:r>
              <a:rPr lang="fr-FR" dirty="0" smtClean="0"/>
              <a:t> </a:t>
            </a:r>
            <a:r>
              <a:rPr lang="fr-FR" dirty="0" err="1" smtClean="0"/>
              <a:t>Analysis</a:t>
            </a:r>
            <a:endParaRPr lang="fr-FR" dirty="0"/>
          </a:p>
        </p:txBody>
      </p:sp>
      <p:sp>
        <p:nvSpPr>
          <p:cNvPr id="3" name="Espace réservé du contenu 2"/>
          <p:cNvSpPr>
            <a:spLocks noGrp="1"/>
          </p:cNvSpPr>
          <p:nvPr>
            <p:ph idx="1"/>
          </p:nvPr>
        </p:nvSpPr>
        <p:spPr/>
        <p:txBody>
          <a:bodyPr/>
          <a:lstStyle/>
          <a:p>
            <a:endParaRPr lang="fr-FR" dirty="0" smtClean="0"/>
          </a:p>
          <a:p>
            <a:endParaRPr lang="fr-FR" dirty="0"/>
          </a:p>
        </p:txBody>
      </p:sp>
      <p:sp>
        <p:nvSpPr>
          <p:cNvPr id="4" name="Espace réservé de la date 3"/>
          <p:cNvSpPr>
            <a:spLocks noGrp="1"/>
          </p:cNvSpPr>
          <p:nvPr>
            <p:ph type="dt" sz="half" idx="14"/>
          </p:nvPr>
        </p:nvSpPr>
        <p:spPr/>
        <p:txBody>
          <a:bodyPr/>
          <a:lstStyle/>
          <a:p>
            <a:fld id="{0A6F2EAB-B7A9-48D4-A000-F66EC2FB5317}" type="datetime3">
              <a:rPr lang="en-GB" altLang="de-DE" smtClean="0"/>
              <a:t>27 February, 2023</a:t>
            </a:fld>
            <a:endParaRPr lang="de-DE" altLang="de-DE" dirty="0"/>
          </a:p>
        </p:txBody>
      </p:sp>
      <p:sp>
        <p:nvSpPr>
          <p:cNvPr id="5" name="Espace réservé du pied de page 4"/>
          <p:cNvSpPr>
            <a:spLocks noGrp="1"/>
          </p:cNvSpPr>
          <p:nvPr>
            <p:ph type="ftr" sz="quarter" idx="15"/>
          </p:nvPr>
        </p:nvSpPr>
        <p:spPr/>
        <p:txBody>
          <a:bodyPr/>
          <a:lstStyle/>
          <a:p>
            <a:r>
              <a:rPr lang="en-GB" altLang="de-DE" smtClean="0"/>
              <a:t>Presentation title runs here (go to Header and Footer to edit this text)</a:t>
            </a:r>
            <a:endParaRPr lang="de-DE" altLang="de-DE"/>
          </a:p>
        </p:txBody>
      </p:sp>
      <p:sp>
        <p:nvSpPr>
          <p:cNvPr id="6" name="Espace réservé du numéro de diapositive 5"/>
          <p:cNvSpPr>
            <a:spLocks noGrp="1"/>
          </p:cNvSpPr>
          <p:nvPr>
            <p:ph type="sldNum" sz="quarter" idx="16"/>
          </p:nvPr>
        </p:nvSpPr>
        <p:spPr/>
        <p:txBody>
          <a:bodyPr/>
          <a:lstStyle/>
          <a:p>
            <a:fld id="{290114C8-F7F2-4E05-9CAE-DDD3D22A4BE8}" type="slidenum">
              <a:rPr lang="de-DE" altLang="de-DE" smtClean="0"/>
              <a:pPr/>
              <a:t>11</a:t>
            </a:fld>
            <a:endParaRPr lang="de-DE" altLang="de-DE"/>
          </a:p>
        </p:txBody>
      </p:sp>
      <p:pic>
        <p:nvPicPr>
          <p:cNvPr id="9" name="Image 8"/>
          <p:cNvPicPr/>
          <p:nvPr/>
        </p:nvPicPr>
        <p:blipFill rotWithShape="1">
          <a:blip r:embed="rId2"/>
          <a:srcRect t="23623" r="38852" b="20531"/>
          <a:stretch/>
        </p:blipFill>
        <p:spPr bwMode="auto">
          <a:xfrm>
            <a:off x="30882" y="1855417"/>
            <a:ext cx="6052256" cy="3470817"/>
          </a:xfrm>
          <a:prstGeom prst="rect">
            <a:avLst/>
          </a:prstGeom>
          <a:ln>
            <a:noFill/>
          </a:ln>
          <a:extLst>
            <a:ext uri="{53640926-AAD7-44D8-BBD7-CCE9431645EC}">
              <a14:shadowObscured xmlns:a14="http://schemas.microsoft.com/office/drawing/2010/main"/>
            </a:ext>
          </a:extLst>
        </p:spPr>
      </p:pic>
      <p:pic>
        <p:nvPicPr>
          <p:cNvPr id="10" name="Image 9"/>
          <p:cNvPicPr/>
          <p:nvPr/>
        </p:nvPicPr>
        <p:blipFill rotWithShape="1">
          <a:blip r:embed="rId3"/>
          <a:srcRect l="36486" t="24824" r="1589" b="20531"/>
          <a:stretch/>
        </p:blipFill>
        <p:spPr bwMode="auto">
          <a:xfrm>
            <a:off x="6121390" y="2024461"/>
            <a:ext cx="5896828" cy="3301773"/>
          </a:xfrm>
          <a:prstGeom prst="rect">
            <a:avLst/>
          </a:prstGeom>
          <a:ln>
            <a:noFill/>
          </a:ln>
          <a:extLst>
            <a:ext uri="{53640926-AAD7-44D8-BBD7-CCE9431645EC}">
              <a14:shadowObscured xmlns:a14="http://schemas.microsoft.com/office/drawing/2010/main"/>
            </a:ext>
          </a:extLst>
        </p:spPr>
      </p:pic>
      <p:sp>
        <p:nvSpPr>
          <p:cNvPr id="11" name="Rectangle 10"/>
          <p:cNvSpPr/>
          <p:nvPr/>
        </p:nvSpPr>
        <p:spPr>
          <a:xfrm>
            <a:off x="1473610" y="5532437"/>
            <a:ext cx="9821920" cy="340093"/>
          </a:xfrm>
          <a:prstGeom prst="rect">
            <a:avLst/>
          </a:prstGeom>
        </p:spPr>
        <p:txBody>
          <a:bodyPr wrap="none">
            <a:spAutoFit/>
          </a:bodyPr>
          <a:lstStyle/>
          <a:p>
            <a:r>
              <a:rPr lang="fr-FR" sz="1400" i="1" dirty="0" err="1" smtClean="0">
                <a:solidFill>
                  <a:srgbClr val="00205B"/>
                </a:solidFill>
              </a:rPr>
              <a:t>Mean</a:t>
            </a:r>
            <a:r>
              <a:rPr lang="fr-FR" sz="1400" i="1" dirty="0" smtClean="0">
                <a:solidFill>
                  <a:srgbClr val="00205B"/>
                </a:solidFill>
              </a:rPr>
              <a:t> and standard </a:t>
            </a:r>
            <a:r>
              <a:rPr lang="fr-FR" sz="1400" i="1" dirty="0" err="1" smtClean="0">
                <a:solidFill>
                  <a:srgbClr val="00205B"/>
                </a:solidFill>
              </a:rPr>
              <a:t>deviation</a:t>
            </a:r>
            <a:r>
              <a:rPr lang="fr-FR" sz="1400" i="1" dirty="0" smtClean="0">
                <a:solidFill>
                  <a:srgbClr val="00205B"/>
                </a:solidFill>
              </a:rPr>
              <a:t> of the training </a:t>
            </a:r>
            <a:r>
              <a:rPr lang="fr-FR" sz="1400" i="1" dirty="0" err="1" smtClean="0">
                <a:solidFill>
                  <a:srgbClr val="00205B"/>
                </a:solidFill>
              </a:rPr>
              <a:t>samples</a:t>
            </a:r>
            <a:r>
              <a:rPr lang="fr-FR" sz="1400" i="1" dirty="0" smtClean="0">
                <a:solidFill>
                  <a:srgbClr val="00205B"/>
                </a:solidFill>
              </a:rPr>
              <a:t> </a:t>
            </a:r>
            <a:r>
              <a:rPr lang="fr-FR" sz="1400" i="1" dirty="0" err="1" smtClean="0">
                <a:solidFill>
                  <a:srgbClr val="00205B"/>
                </a:solidFill>
              </a:rPr>
              <a:t>with</a:t>
            </a:r>
            <a:r>
              <a:rPr lang="fr-FR" sz="1400" i="1" dirty="0" smtClean="0">
                <a:solidFill>
                  <a:srgbClr val="00205B"/>
                </a:solidFill>
              </a:rPr>
              <a:t> </a:t>
            </a:r>
            <a:r>
              <a:rPr lang="fr-FR" sz="1400" i="1" dirty="0" err="1" smtClean="0">
                <a:solidFill>
                  <a:srgbClr val="00205B"/>
                </a:solidFill>
              </a:rPr>
              <a:t>tangential</a:t>
            </a:r>
            <a:r>
              <a:rPr lang="fr-FR" sz="1400" i="1" dirty="0" smtClean="0">
                <a:solidFill>
                  <a:srgbClr val="00205B"/>
                </a:solidFill>
              </a:rPr>
              <a:t> maneuvers </a:t>
            </a:r>
            <a:r>
              <a:rPr lang="fr-FR" sz="1400" i="1" dirty="0" err="1" smtClean="0">
                <a:solidFill>
                  <a:srgbClr val="00205B"/>
                </a:solidFill>
              </a:rPr>
              <a:t>along</a:t>
            </a:r>
            <a:r>
              <a:rPr lang="fr-FR" sz="1400" i="1" dirty="0" smtClean="0">
                <a:solidFill>
                  <a:srgbClr val="00205B"/>
                </a:solidFill>
              </a:rPr>
              <a:t> the time and the ∆v of the maneuver</a:t>
            </a:r>
            <a:endParaRPr lang="fr-FR" sz="1400" i="1" dirty="0">
              <a:solidFill>
                <a:srgbClr val="00205B"/>
              </a:solidFill>
            </a:endParaRPr>
          </a:p>
        </p:txBody>
      </p:sp>
      <p:sp>
        <p:nvSpPr>
          <p:cNvPr id="12" name="ZoneTexte 11"/>
          <p:cNvSpPr txBox="1"/>
          <p:nvPr/>
        </p:nvSpPr>
        <p:spPr>
          <a:xfrm>
            <a:off x="335360" y="1025019"/>
            <a:ext cx="10081120" cy="814838"/>
          </a:xfrm>
          <a:prstGeom prst="rect">
            <a:avLst/>
          </a:prstGeom>
          <a:noFill/>
        </p:spPr>
        <p:txBody>
          <a:bodyPr wrap="square" rtlCol="0">
            <a:spAutoFit/>
          </a:bodyPr>
          <a:lstStyle/>
          <a:p>
            <a:pPr marL="285750" indent="-285750" algn="l">
              <a:buFont typeface="Arial" panose="020B0604020202020204" pitchFamily="34" charset="0"/>
              <a:buChar char="•"/>
            </a:pPr>
            <a:r>
              <a:rPr lang="en-US" b="1" dirty="0" smtClean="0">
                <a:solidFill>
                  <a:srgbClr val="002060"/>
                </a:solidFill>
              </a:rPr>
              <a:t>Small </a:t>
            </a:r>
            <a:r>
              <a:rPr lang="el-GR" b="1" dirty="0" smtClean="0">
                <a:solidFill>
                  <a:srgbClr val="002060"/>
                </a:solidFill>
              </a:rPr>
              <a:t>Δ</a:t>
            </a:r>
            <a:r>
              <a:rPr lang="fr-FR" b="1" dirty="0" smtClean="0">
                <a:solidFill>
                  <a:srgbClr val="002060"/>
                </a:solidFill>
              </a:rPr>
              <a:t>v </a:t>
            </a:r>
            <a:r>
              <a:rPr lang="fr-FR" dirty="0" smtClean="0"/>
              <a:t>and</a:t>
            </a:r>
            <a:r>
              <a:rPr lang="fr-FR" b="1" dirty="0" smtClean="0">
                <a:solidFill>
                  <a:srgbClr val="002060"/>
                </a:solidFill>
              </a:rPr>
              <a:t> </a:t>
            </a:r>
            <a:r>
              <a:rPr lang="fr-FR" b="1" dirty="0" err="1" smtClean="0">
                <a:solidFill>
                  <a:srgbClr val="002060"/>
                </a:solidFill>
              </a:rPr>
              <a:t>late</a:t>
            </a:r>
            <a:r>
              <a:rPr lang="fr-FR" b="1" dirty="0" smtClean="0">
                <a:solidFill>
                  <a:srgbClr val="002060"/>
                </a:solidFill>
              </a:rPr>
              <a:t> maneuvers</a:t>
            </a:r>
            <a:r>
              <a:rPr lang="fr-FR" dirty="0" smtClean="0"/>
              <a:t> have a </a:t>
            </a:r>
            <a:r>
              <a:rPr lang="fr-FR" dirty="0" err="1" smtClean="0"/>
              <a:t>small</a:t>
            </a:r>
            <a:r>
              <a:rPr lang="fr-FR" dirty="0" smtClean="0"/>
              <a:t> standard </a:t>
            </a:r>
            <a:r>
              <a:rPr lang="fr-FR" dirty="0" err="1" smtClean="0"/>
              <a:t>deviation</a:t>
            </a:r>
            <a:r>
              <a:rPr lang="fr-FR" dirty="0" smtClean="0"/>
              <a:t> and no offset . </a:t>
            </a:r>
            <a:r>
              <a:rPr lang="fr-FR" dirty="0" err="1" smtClean="0"/>
              <a:t>They</a:t>
            </a:r>
            <a:r>
              <a:rPr lang="fr-FR" dirty="0" smtClean="0"/>
              <a:t> </a:t>
            </a:r>
            <a:r>
              <a:rPr lang="fr-FR" dirty="0" err="1" smtClean="0"/>
              <a:t>will</a:t>
            </a:r>
            <a:r>
              <a:rPr lang="fr-FR" dirty="0" smtClean="0"/>
              <a:t> </a:t>
            </a:r>
            <a:r>
              <a:rPr lang="fr-FR" dirty="0" err="1" smtClean="0"/>
              <a:t>be</a:t>
            </a:r>
            <a:r>
              <a:rPr lang="fr-FR" dirty="0" smtClean="0"/>
              <a:t> </a:t>
            </a:r>
            <a:r>
              <a:rPr lang="fr-FR" dirty="0" err="1" smtClean="0"/>
              <a:t>difficult</a:t>
            </a:r>
            <a:r>
              <a:rPr lang="fr-FR" dirty="0" smtClean="0"/>
              <a:t> to </a:t>
            </a:r>
            <a:r>
              <a:rPr lang="fr-FR" dirty="0" err="1" smtClean="0"/>
              <a:t>detect</a:t>
            </a:r>
            <a:r>
              <a:rPr lang="fr-FR" dirty="0" smtClean="0"/>
              <a:t>.</a:t>
            </a:r>
          </a:p>
          <a:p>
            <a:pPr marL="285750" indent="-285750" algn="l">
              <a:buFont typeface="Arial" panose="020B0604020202020204" pitchFamily="34" charset="0"/>
              <a:buChar char="•"/>
            </a:pPr>
            <a:r>
              <a:rPr lang="fr-FR" dirty="0" smtClean="0"/>
              <a:t>Simple </a:t>
            </a:r>
            <a:r>
              <a:rPr lang="fr-FR" dirty="0" err="1" smtClean="0"/>
              <a:t>threshold</a:t>
            </a:r>
            <a:r>
              <a:rPr lang="fr-FR" dirty="0" smtClean="0"/>
              <a:t> </a:t>
            </a:r>
            <a:r>
              <a:rPr lang="fr-FR" dirty="0" err="1" smtClean="0"/>
              <a:t>detection</a:t>
            </a:r>
            <a:r>
              <a:rPr lang="fr-FR" dirty="0" smtClean="0"/>
              <a:t> </a:t>
            </a:r>
            <a:r>
              <a:rPr lang="fr-FR" dirty="0" err="1" smtClean="0"/>
              <a:t>algorithms</a:t>
            </a:r>
            <a:r>
              <a:rPr lang="fr-FR" dirty="0" smtClean="0"/>
              <a:t> </a:t>
            </a:r>
            <a:r>
              <a:rPr lang="fr-FR" dirty="0" err="1" smtClean="0"/>
              <a:t>will</a:t>
            </a:r>
            <a:r>
              <a:rPr lang="fr-FR" dirty="0" smtClean="0"/>
              <a:t> </a:t>
            </a:r>
            <a:r>
              <a:rPr lang="fr-FR" dirty="0" err="1" smtClean="0"/>
              <a:t>be</a:t>
            </a:r>
            <a:r>
              <a:rPr lang="fr-FR" dirty="0" smtClean="0"/>
              <a:t> inefficient.  </a:t>
            </a:r>
            <a:endParaRPr lang="en-US" dirty="0" smtClean="0"/>
          </a:p>
          <a:p>
            <a:pPr algn="l"/>
            <a:endParaRPr lang="en-US" dirty="0" smtClean="0"/>
          </a:p>
        </p:txBody>
      </p:sp>
    </p:spTree>
    <p:extLst>
      <p:ext uri="{BB962C8B-B14F-4D97-AF65-F5344CB8AC3E}">
        <p14:creationId xmlns:p14="http://schemas.microsoft.com/office/powerpoint/2010/main" val="3871872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56338" y="134608"/>
            <a:ext cx="11249698" cy="881187"/>
          </a:xfrm>
        </p:spPr>
        <p:txBody>
          <a:bodyPr/>
          <a:lstStyle/>
          <a:p>
            <a:r>
              <a:rPr lang="fr-FR" dirty="0" err="1" smtClean="0"/>
              <a:t>Datasets</a:t>
            </a:r>
            <a:endParaRPr lang="fr-FR" dirty="0"/>
          </a:p>
        </p:txBody>
      </p:sp>
      <p:sp>
        <p:nvSpPr>
          <p:cNvPr id="3" name="Espace réservé du contenu 2"/>
          <p:cNvSpPr>
            <a:spLocks noGrp="1"/>
          </p:cNvSpPr>
          <p:nvPr>
            <p:ph idx="1"/>
          </p:nvPr>
        </p:nvSpPr>
        <p:spPr/>
        <p:txBody>
          <a:bodyPr/>
          <a:lstStyle/>
          <a:p>
            <a:endParaRPr lang="fr-FR" dirty="0" smtClean="0"/>
          </a:p>
          <a:p>
            <a:endParaRPr lang="fr-FR" dirty="0"/>
          </a:p>
        </p:txBody>
      </p:sp>
      <p:sp>
        <p:nvSpPr>
          <p:cNvPr id="4" name="Espace réservé de la date 3"/>
          <p:cNvSpPr>
            <a:spLocks noGrp="1"/>
          </p:cNvSpPr>
          <p:nvPr>
            <p:ph type="dt" sz="half" idx="14"/>
          </p:nvPr>
        </p:nvSpPr>
        <p:spPr/>
        <p:txBody>
          <a:bodyPr/>
          <a:lstStyle/>
          <a:p>
            <a:fld id="{0A6F2EAB-B7A9-48D4-A000-F66EC2FB5317}" type="datetime3">
              <a:rPr lang="en-GB" altLang="de-DE" smtClean="0"/>
              <a:t>27 February, 2023</a:t>
            </a:fld>
            <a:endParaRPr lang="de-DE" altLang="de-DE" dirty="0"/>
          </a:p>
        </p:txBody>
      </p:sp>
      <p:sp>
        <p:nvSpPr>
          <p:cNvPr id="5" name="Espace réservé du pied de page 4"/>
          <p:cNvSpPr>
            <a:spLocks noGrp="1"/>
          </p:cNvSpPr>
          <p:nvPr>
            <p:ph type="ftr" sz="quarter" idx="15"/>
          </p:nvPr>
        </p:nvSpPr>
        <p:spPr/>
        <p:txBody>
          <a:bodyPr/>
          <a:lstStyle/>
          <a:p>
            <a:r>
              <a:rPr lang="en-GB" altLang="de-DE" smtClean="0"/>
              <a:t>Presentation title runs here (go to Header and Footer to edit this text)</a:t>
            </a:r>
            <a:endParaRPr lang="de-DE" altLang="de-DE"/>
          </a:p>
        </p:txBody>
      </p:sp>
      <p:sp>
        <p:nvSpPr>
          <p:cNvPr id="6" name="Espace réservé du numéro de diapositive 5"/>
          <p:cNvSpPr>
            <a:spLocks noGrp="1"/>
          </p:cNvSpPr>
          <p:nvPr>
            <p:ph type="sldNum" sz="quarter" idx="16"/>
          </p:nvPr>
        </p:nvSpPr>
        <p:spPr/>
        <p:txBody>
          <a:bodyPr/>
          <a:lstStyle/>
          <a:p>
            <a:fld id="{290114C8-F7F2-4E05-9CAE-DDD3D22A4BE8}" type="slidenum">
              <a:rPr lang="de-DE" altLang="de-DE" smtClean="0"/>
              <a:pPr/>
              <a:t>12</a:t>
            </a:fld>
            <a:endParaRPr lang="de-DE" altLang="de-DE"/>
          </a:p>
        </p:txBody>
      </p:sp>
      <p:sp>
        <p:nvSpPr>
          <p:cNvPr id="15" name="Cylindre 14"/>
          <p:cNvSpPr/>
          <p:nvPr/>
        </p:nvSpPr>
        <p:spPr bwMode="auto">
          <a:xfrm>
            <a:off x="10759043" y="4476503"/>
            <a:ext cx="936104" cy="979721"/>
          </a:xfrm>
          <a:prstGeom prst="can">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1042988"/>
            <a:r>
              <a:rPr lang="fr-FR" sz="1400" dirty="0" smtClean="0"/>
              <a:t>TRAIN2</a:t>
            </a:r>
            <a:endParaRPr lang="fr-FR" sz="1400" dirty="0"/>
          </a:p>
        </p:txBody>
      </p:sp>
      <p:sp>
        <p:nvSpPr>
          <p:cNvPr id="16" name="Cylindre 15"/>
          <p:cNvSpPr/>
          <p:nvPr/>
        </p:nvSpPr>
        <p:spPr bwMode="auto">
          <a:xfrm>
            <a:off x="6373599" y="1334067"/>
            <a:ext cx="1944216" cy="1427232"/>
          </a:xfrm>
          <a:prstGeom prst="can">
            <a:avLst/>
          </a:prstGeom>
          <a:solidFill>
            <a:schemeClr val="tx2">
              <a:lumMod val="10000"/>
              <a:lumOff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fr-FR" sz="1500" b="0" i="0" u="none" strike="noStrike" cap="none" normalizeH="0" baseline="0" dirty="0" smtClean="0">
                <a:ln>
                  <a:noFill/>
                </a:ln>
                <a:solidFill>
                  <a:schemeClr val="tx1"/>
                </a:solidFill>
                <a:effectLst/>
                <a:latin typeface="Arial" pitchFamily="34" charset="0"/>
                <a:cs typeface="Arial" pitchFamily="34" charset="0"/>
              </a:rPr>
              <a:t>TRAIN3</a:t>
            </a:r>
          </a:p>
        </p:txBody>
      </p:sp>
      <p:sp>
        <p:nvSpPr>
          <p:cNvPr id="18" name="Cylindre 17"/>
          <p:cNvSpPr/>
          <p:nvPr/>
        </p:nvSpPr>
        <p:spPr bwMode="auto">
          <a:xfrm>
            <a:off x="6443231" y="4189745"/>
            <a:ext cx="1944216" cy="1427232"/>
          </a:xfrm>
          <a:prstGeom prst="can">
            <a:avLst/>
          </a:prstGeom>
          <a:solidFill>
            <a:schemeClr val="tx2">
              <a:lumMod val="10000"/>
              <a:lumOff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1042988"/>
            <a:r>
              <a:rPr lang="fr-FR" sz="1500" dirty="0"/>
              <a:t>TRAIN3</a:t>
            </a:r>
          </a:p>
        </p:txBody>
      </p:sp>
      <p:pic>
        <p:nvPicPr>
          <p:cNvPr id="19" name="Imag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661" y="4041225"/>
            <a:ext cx="3743019" cy="1783494"/>
          </a:xfrm>
          <a:prstGeom prst="rect">
            <a:avLst/>
          </a:prstGeom>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544" y="1191626"/>
            <a:ext cx="3816424" cy="1789402"/>
          </a:xfrm>
          <a:prstGeom prst="rect">
            <a:avLst/>
          </a:prstGeom>
        </p:spPr>
      </p:pic>
      <p:sp>
        <p:nvSpPr>
          <p:cNvPr id="22" name="Cylindre 21"/>
          <p:cNvSpPr/>
          <p:nvPr/>
        </p:nvSpPr>
        <p:spPr bwMode="auto">
          <a:xfrm>
            <a:off x="8923219" y="1566000"/>
            <a:ext cx="1230420" cy="1049087"/>
          </a:xfrm>
          <a:prstGeom prst="can">
            <a:avLst/>
          </a:prstGeom>
          <a:solidFill>
            <a:srgbClr val="FCCC9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fr-FR" sz="1500" dirty="0" smtClean="0"/>
              <a:t>TRAIN1</a:t>
            </a:r>
            <a:endParaRPr kumimoji="0" lang="fr-FR" sz="15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Cylindre 23"/>
          <p:cNvSpPr/>
          <p:nvPr/>
        </p:nvSpPr>
        <p:spPr bwMode="auto">
          <a:xfrm>
            <a:off x="8923219" y="4459746"/>
            <a:ext cx="1230420" cy="1026837"/>
          </a:xfrm>
          <a:prstGeom prst="can">
            <a:avLst/>
          </a:prstGeom>
          <a:solidFill>
            <a:srgbClr val="FCCC9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fr-FR" sz="1500" dirty="0" smtClean="0"/>
              <a:t>TRAIN1</a:t>
            </a:r>
            <a:endParaRPr kumimoji="0" lang="fr-FR" sz="1500" b="0" i="0" u="none" strike="noStrike" cap="none" normalizeH="0" baseline="0" dirty="0" smtClean="0">
              <a:ln>
                <a:noFill/>
              </a:ln>
              <a:solidFill>
                <a:schemeClr val="tx1"/>
              </a:solidFill>
              <a:effectLst/>
              <a:latin typeface="Arial" pitchFamily="34" charset="0"/>
              <a:cs typeface="Arial" pitchFamily="34" charset="0"/>
            </a:endParaRPr>
          </a:p>
        </p:txBody>
      </p:sp>
      <p:sp>
        <p:nvSpPr>
          <p:cNvPr id="31" name="ZoneTexte 30"/>
          <p:cNvSpPr txBox="1"/>
          <p:nvPr/>
        </p:nvSpPr>
        <p:spPr>
          <a:xfrm>
            <a:off x="4916077" y="471951"/>
            <a:ext cx="1440160" cy="333168"/>
          </a:xfrm>
          <a:prstGeom prst="rect">
            <a:avLst/>
          </a:prstGeom>
          <a:noFill/>
        </p:spPr>
        <p:txBody>
          <a:bodyPr wrap="square" rtlCol="0">
            <a:spAutoFit/>
          </a:bodyPr>
          <a:lstStyle/>
          <a:p>
            <a:r>
              <a:rPr lang="fr-FR" dirty="0" smtClean="0"/>
              <a:t>Size :</a:t>
            </a:r>
            <a:endParaRPr lang="fr-FR" dirty="0"/>
          </a:p>
        </p:txBody>
      </p:sp>
      <p:sp>
        <p:nvSpPr>
          <p:cNvPr id="33" name="ZoneTexte 32"/>
          <p:cNvSpPr txBox="1"/>
          <p:nvPr/>
        </p:nvSpPr>
        <p:spPr>
          <a:xfrm>
            <a:off x="9688353" y="515518"/>
            <a:ext cx="1688497" cy="574003"/>
          </a:xfrm>
          <a:prstGeom prst="rect">
            <a:avLst/>
          </a:prstGeom>
          <a:noFill/>
        </p:spPr>
        <p:txBody>
          <a:bodyPr wrap="square" rtlCol="0">
            <a:spAutoFit/>
          </a:bodyPr>
          <a:lstStyle/>
          <a:p>
            <a:r>
              <a:rPr lang="fr-FR" dirty="0" smtClean="0"/>
              <a:t>M</a:t>
            </a:r>
          </a:p>
          <a:p>
            <a:r>
              <a:rPr lang="fr-FR" dirty="0" smtClean="0"/>
              <a:t>(39740 </a:t>
            </a:r>
            <a:r>
              <a:rPr lang="fr-FR" dirty="0" err="1" smtClean="0"/>
              <a:t>samples</a:t>
            </a:r>
            <a:r>
              <a:rPr lang="fr-FR" dirty="0" smtClean="0"/>
              <a:t>)</a:t>
            </a:r>
            <a:endParaRPr lang="fr-FR" dirty="0"/>
          </a:p>
        </p:txBody>
      </p:sp>
      <p:sp>
        <p:nvSpPr>
          <p:cNvPr id="35" name="ZoneTexte 34"/>
          <p:cNvSpPr txBox="1"/>
          <p:nvPr/>
        </p:nvSpPr>
        <p:spPr>
          <a:xfrm>
            <a:off x="6511972" y="478655"/>
            <a:ext cx="1688497" cy="574003"/>
          </a:xfrm>
          <a:prstGeom prst="rect">
            <a:avLst/>
          </a:prstGeom>
          <a:noFill/>
        </p:spPr>
        <p:txBody>
          <a:bodyPr wrap="square" rtlCol="0">
            <a:spAutoFit/>
          </a:bodyPr>
          <a:lstStyle/>
          <a:p>
            <a:r>
              <a:rPr lang="fr-FR" dirty="0" smtClean="0"/>
              <a:t>ML</a:t>
            </a:r>
          </a:p>
          <a:p>
            <a:r>
              <a:rPr lang="fr-FR" dirty="0" smtClean="0"/>
              <a:t>(70000 </a:t>
            </a:r>
            <a:r>
              <a:rPr lang="fr-FR" dirty="0" err="1" smtClean="0"/>
              <a:t>samples</a:t>
            </a:r>
            <a:r>
              <a:rPr lang="fr-FR" dirty="0" smtClean="0"/>
              <a:t>)</a:t>
            </a:r>
            <a:endParaRPr lang="fr-FR" dirty="0"/>
          </a:p>
        </p:txBody>
      </p:sp>
      <p:cxnSp>
        <p:nvCxnSpPr>
          <p:cNvPr id="37" name="Connecteur droit 36"/>
          <p:cNvCxnSpPr/>
          <p:nvPr/>
        </p:nvCxnSpPr>
        <p:spPr bwMode="auto">
          <a:xfrm flipH="1">
            <a:off x="2689769" y="954277"/>
            <a:ext cx="10834" cy="5139242"/>
          </a:xfrm>
          <a:prstGeom prst="line">
            <a:avLst/>
          </a:prstGeom>
          <a:solidFill>
            <a:schemeClr val="bg1"/>
          </a:solidFill>
          <a:ln w="9525" cap="flat" cmpd="sng" algn="ctr">
            <a:solidFill>
              <a:schemeClr val="accent4"/>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ZoneTexte 39"/>
          <p:cNvSpPr txBox="1"/>
          <p:nvPr/>
        </p:nvSpPr>
        <p:spPr>
          <a:xfrm>
            <a:off x="-113323" y="1689555"/>
            <a:ext cx="1512168" cy="574003"/>
          </a:xfrm>
          <a:prstGeom prst="rect">
            <a:avLst/>
          </a:prstGeom>
          <a:noFill/>
        </p:spPr>
        <p:txBody>
          <a:bodyPr wrap="square" rtlCol="0">
            <a:spAutoFit/>
          </a:bodyPr>
          <a:lstStyle/>
          <a:p>
            <a:r>
              <a:rPr lang="fr-FR" dirty="0" smtClean="0"/>
              <a:t>Real Observations</a:t>
            </a:r>
            <a:endParaRPr lang="fr-FR" dirty="0"/>
          </a:p>
        </p:txBody>
      </p:sp>
      <p:sp>
        <p:nvSpPr>
          <p:cNvPr id="42" name="ZoneTexte 41"/>
          <p:cNvSpPr txBox="1"/>
          <p:nvPr/>
        </p:nvSpPr>
        <p:spPr>
          <a:xfrm>
            <a:off x="-109078" y="4543050"/>
            <a:ext cx="1512168" cy="333168"/>
          </a:xfrm>
          <a:prstGeom prst="rect">
            <a:avLst/>
          </a:prstGeom>
          <a:noFill/>
        </p:spPr>
        <p:txBody>
          <a:bodyPr wrap="square" rtlCol="0">
            <a:spAutoFit/>
          </a:bodyPr>
          <a:lstStyle/>
          <a:p>
            <a:r>
              <a:rPr lang="fr-FR" dirty="0" err="1" smtClean="0"/>
              <a:t>Evenly</a:t>
            </a:r>
            <a:r>
              <a:rPr lang="fr-FR" dirty="0" smtClean="0"/>
              <a:t> </a:t>
            </a:r>
            <a:r>
              <a:rPr lang="fr-FR" dirty="0" err="1" smtClean="0"/>
              <a:t>spaced</a:t>
            </a:r>
            <a:endParaRPr lang="fr-FR" dirty="0"/>
          </a:p>
        </p:txBody>
      </p:sp>
      <p:sp>
        <p:nvSpPr>
          <p:cNvPr id="43" name="Cylindre 42"/>
          <p:cNvSpPr/>
          <p:nvPr/>
        </p:nvSpPr>
        <p:spPr bwMode="auto">
          <a:xfrm>
            <a:off x="10532602" y="1580635"/>
            <a:ext cx="1162545" cy="979721"/>
          </a:xfrm>
          <a:prstGeom prst="can">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fr-FR" sz="1400" dirty="0" smtClean="0"/>
              <a:t>TRAIN2</a:t>
            </a:r>
            <a:endParaRPr kumimoji="0" lang="fr-FR" sz="1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251263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rotWithShape="1">
          <a:blip r:embed="rId2"/>
          <a:srcRect l="26375" t="18500" r="8066" b="15350"/>
          <a:stretch/>
        </p:blipFill>
        <p:spPr>
          <a:xfrm>
            <a:off x="1559496" y="1753733"/>
            <a:ext cx="7992888" cy="4536504"/>
          </a:xfrm>
          <a:prstGeom prst="rect">
            <a:avLst/>
          </a:prstGeom>
        </p:spPr>
      </p:pic>
      <p:sp>
        <p:nvSpPr>
          <p:cNvPr id="2" name="Titre 1"/>
          <p:cNvSpPr>
            <a:spLocks noGrp="1"/>
          </p:cNvSpPr>
          <p:nvPr>
            <p:ph type="title"/>
          </p:nvPr>
        </p:nvSpPr>
        <p:spPr/>
        <p:txBody>
          <a:bodyPr/>
          <a:lstStyle/>
          <a:p>
            <a:r>
              <a:rPr lang="fr-FR" dirty="0" err="1" smtClean="0"/>
              <a:t>Dataset</a:t>
            </a:r>
            <a:r>
              <a:rPr lang="fr-FR" dirty="0"/>
              <a:t> </a:t>
            </a:r>
            <a:r>
              <a:rPr lang="fr-FR" dirty="0" smtClean="0"/>
              <a:t>Structure</a:t>
            </a:r>
            <a:endParaRPr lang="fr-FR" dirty="0"/>
          </a:p>
        </p:txBody>
      </p:sp>
      <p:sp>
        <p:nvSpPr>
          <p:cNvPr id="4" name="Espace réservé de la date 3"/>
          <p:cNvSpPr>
            <a:spLocks noGrp="1"/>
          </p:cNvSpPr>
          <p:nvPr>
            <p:ph type="dt" sz="half" idx="14"/>
          </p:nvPr>
        </p:nvSpPr>
        <p:spPr/>
        <p:txBody>
          <a:bodyPr/>
          <a:lstStyle/>
          <a:p>
            <a:fld id="{0A6F2EAB-B7A9-48D4-A000-F66EC2FB5317}" type="datetime3">
              <a:rPr lang="en-GB" altLang="de-DE" smtClean="0"/>
              <a:t>27 February, 2023</a:t>
            </a:fld>
            <a:endParaRPr lang="de-DE" altLang="de-DE" dirty="0"/>
          </a:p>
        </p:txBody>
      </p:sp>
      <p:sp>
        <p:nvSpPr>
          <p:cNvPr id="5" name="Espace réservé du pied de page 4"/>
          <p:cNvSpPr>
            <a:spLocks noGrp="1"/>
          </p:cNvSpPr>
          <p:nvPr>
            <p:ph type="ftr" sz="quarter" idx="15"/>
          </p:nvPr>
        </p:nvSpPr>
        <p:spPr/>
        <p:txBody>
          <a:bodyPr/>
          <a:lstStyle/>
          <a:p>
            <a:r>
              <a:rPr lang="en-GB" altLang="de-DE" smtClean="0"/>
              <a:t>Presentation title runs here (go to Header and Footer to edit this text)</a:t>
            </a:r>
            <a:endParaRPr lang="de-DE" altLang="de-DE"/>
          </a:p>
        </p:txBody>
      </p:sp>
      <p:sp>
        <p:nvSpPr>
          <p:cNvPr id="6" name="Espace réservé du numéro de diapositive 5"/>
          <p:cNvSpPr>
            <a:spLocks noGrp="1"/>
          </p:cNvSpPr>
          <p:nvPr>
            <p:ph type="sldNum" sz="quarter" idx="16"/>
          </p:nvPr>
        </p:nvSpPr>
        <p:spPr/>
        <p:txBody>
          <a:bodyPr/>
          <a:lstStyle/>
          <a:p>
            <a:fld id="{290114C8-F7F2-4E05-9CAE-DDD3D22A4BE8}" type="slidenum">
              <a:rPr lang="de-DE" altLang="de-DE" smtClean="0"/>
              <a:pPr/>
              <a:t>13</a:t>
            </a:fld>
            <a:endParaRPr lang="de-DE" altLang="de-DE"/>
          </a:p>
        </p:txBody>
      </p:sp>
      <p:sp>
        <p:nvSpPr>
          <p:cNvPr id="8" name="Espace réservé du texte 7"/>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667129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8289" y="548904"/>
            <a:ext cx="11249698" cy="881187"/>
          </a:xfrm>
        </p:spPr>
        <p:txBody>
          <a:bodyPr/>
          <a:lstStyle/>
          <a:p>
            <a:r>
              <a:rPr lang="fr-FR" dirty="0" err="1" smtClean="0"/>
              <a:t>Scoring</a:t>
            </a:r>
            <a:r>
              <a:rPr lang="fr-FR" dirty="0" smtClean="0"/>
              <a:t> </a:t>
            </a:r>
            <a:endParaRPr lang="fr-FR" dirty="0"/>
          </a:p>
        </p:txBody>
      </p:sp>
      <p:sp>
        <p:nvSpPr>
          <p:cNvPr id="3" name="Espace réservé du contenu 2"/>
          <p:cNvSpPr>
            <a:spLocks noGrp="1"/>
          </p:cNvSpPr>
          <p:nvPr>
            <p:ph idx="1"/>
          </p:nvPr>
        </p:nvSpPr>
        <p:spPr/>
        <p:txBody>
          <a:bodyPr/>
          <a:lstStyle/>
          <a:p>
            <a:endParaRPr lang="fr-FR" dirty="0" smtClean="0"/>
          </a:p>
          <a:p>
            <a:endParaRPr lang="fr-FR" dirty="0"/>
          </a:p>
        </p:txBody>
      </p:sp>
      <p:sp>
        <p:nvSpPr>
          <p:cNvPr id="4" name="Espace réservé de la date 3"/>
          <p:cNvSpPr>
            <a:spLocks noGrp="1"/>
          </p:cNvSpPr>
          <p:nvPr>
            <p:ph type="dt" sz="half" idx="14"/>
          </p:nvPr>
        </p:nvSpPr>
        <p:spPr/>
        <p:txBody>
          <a:bodyPr/>
          <a:lstStyle/>
          <a:p>
            <a:fld id="{0A6F2EAB-B7A9-48D4-A000-F66EC2FB5317}" type="datetime3">
              <a:rPr lang="en-GB" altLang="de-DE" smtClean="0"/>
              <a:t>27 February, 2023</a:t>
            </a:fld>
            <a:endParaRPr lang="de-DE" altLang="de-DE" dirty="0"/>
          </a:p>
        </p:txBody>
      </p:sp>
      <p:sp>
        <p:nvSpPr>
          <p:cNvPr id="5" name="Espace réservé du pied de page 4"/>
          <p:cNvSpPr>
            <a:spLocks noGrp="1"/>
          </p:cNvSpPr>
          <p:nvPr>
            <p:ph type="ftr" sz="quarter" idx="15"/>
          </p:nvPr>
        </p:nvSpPr>
        <p:spPr/>
        <p:txBody>
          <a:bodyPr/>
          <a:lstStyle/>
          <a:p>
            <a:r>
              <a:rPr lang="en-GB" altLang="de-DE" smtClean="0"/>
              <a:t>Presentation title runs here (go to Header and Footer to edit this text)</a:t>
            </a:r>
            <a:endParaRPr lang="de-DE" altLang="de-DE"/>
          </a:p>
        </p:txBody>
      </p:sp>
      <p:sp>
        <p:nvSpPr>
          <p:cNvPr id="6" name="Espace réservé du numéro de diapositive 5"/>
          <p:cNvSpPr>
            <a:spLocks noGrp="1"/>
          </p:cNvSpPr>
          <p:nvPr>
            <p:ph type="sldNum" sz="quarter" idx="16"/>
          </p:nvPr>
        </p:nvSpPr>
        <p:spPr/>
        <p:txBody>
          <a:bodyPr/>
          <a:lstStyle/>
          <a:p>
            <a:fld id="{290114C8-F7F2-4E05-9CAE-DDD3D22A4BE8}" type="slidenum">
              <a:rPr lang="de-DE" altLang="de-DE" smtClean="0"/>
              <a:pPr/>
              <a:t>14</a:t>
            </a:fld>
            <a:endParaRPr lang="de-DE" altLang="de-DE"/>
          </a:p>
        </p:txBody>
      </p:sp>
      <p:sp>
        <p:nvSpPr>
          <p:cNvPr id="8" name="ZoneTexte 7"/>
          <p:cNvSpPr txBox="1"/>
          <p:nvPr/>
        </p:nvSpPr>
        <p:spPr>
          <a:xfrm>
            <a:off x="-312712" y="3397242"/>
            <a:ext cx="5544616" cy="410882"/>
          </a:xfrm>
          <a:prstGeom prst="rect">
            <a:avLst/>
          </a:prstGeom>
          <a:noFill/>
        </p:spPr>
        <p:txBody>
          <a:bodyPr wrap="square" rtlCol="0">
            <a:spAutoFit/>
          </a:bodyPr>
          <a:lstStyle/>
          <a:p>
            <a:r>
              <a:rPr lang="fr-FR" sz="1800" b="1" dirty="0" smtClean="0"/>
              <a:t>F1 Score </a:t>
            </a:r>
            <a:endParaRPr lang="fr-FR" sz="1800" b="1" dirty="0"/>
          </a:p>
        </p:txBody>
      </p:sp>
      <p:sp>
        <p:nvSpPr>
          <p:cNvPr id="10" name="ZoneTexte 9"/>
          <p:cNvSpPr txBox="1"/>
          <p:nvPr/>
        </p:nvSpPr>
        <p:spPr>
          <a:xfrm>
            <a:off x="3180259" y="3387470"/>
            <a:ext cx="5544616" cy="410882"/>
          </a:xfrm>
          <a:prstGeom prst="rect">
            <a:avLst/>
          </a:prstGeom>
          <a:noFill/>
        </p:spPr>
        <p:txBody>
          <a:bodyPr wrap="square" rtlCol="0">
            <a:spAutoFit/>
          </a:bodyPr>
          <a:lstStyle/>
          <a:p>
            <a:r>
              <a:rPr lang="fr-FR" sz="1800" b="1" dirty="0" smtClean="0"/>
              <a:t>MAE</a:t>
            </a:r>
            <a:endParaRPr lang="fr-FR" sz="1800" b="1" dirty="0"/>
          </a:p>
        </p:txBody>
      </p:sp>
      <p:sp>
        <p:nvSpPr>
          <p:cNvPr id="12" name="ZoneTexte 11"/>
          <p:cNvSpPr txBox="1"/>
          <p:nvPr/>
        </p:nvSpPr>
        <p:spPr>
          <a:xfrm>
            <a:off x="6528048" y="3429000"/>
            <a:ext cx="5544616" cy="410882"/>
          </a:xfrm>
          <a:prstGeom prst="rect">
            <a:avLst/>
          </a:prstGeom>
          <a:noFill/>
        </p:spPr>
        <p:txBody>
          <a:bodyPr wrap="square" rtlCol="0">
            <a:spAutoFit/>
          </a:bodyPr>
          <a:lstStyle/>
          <a:p>
            <a:r>
              <a:rPr lang="fr-FR" sz="1800" b="1" dirty="0" smtClean="0"/>
              <a:t>MAE</a:t>
            </a:r>
            <a:endParaRPr lang="fr-FR" sz="1800" b="1" dirty="0"/>
          </a:p>
        </p:txBody>
      </p:sp>
      <p:sp>
        <p:nvSpPr>
          <p:cNvPr id="9" name="Rectangle à coins arrondis 8"/>
          <p:cNvSpPr/>
          <p:nvPr/>
        </p:nvSpPr>
        <p:spPr bwMode="auto">
          <a:xfrm>
            <a:off x="1222165" y="2507452"/>
            <a:ext cx="2534158" cy="774773"/>
          </a:xfrm>
          <a:prstGeom prst="roundRect">
            <a:avLst/>
          </a:prstGeom>
          <a:solidFill>
            <a:schemeClr val="tx2">
              <a:lumMod val="25000"/>
              <a:lumOff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fr-FR" sz="1500" dirty="0" err="1" smtClean="0"/>
              <a:t>Detection</a:t>
            </a:r>
            <a:r>
              <a:rPr lang="fr-FR" sz="1500" dirty="0" smtClean="0"/>
              <a:t> of the maneuver</a:t>
            </a:r>
            <a:endParaRPr kumimoji="0" lang="fr-FR" sz="15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Rectangle à coins arrondis 12"/>
          <p:cNvSpPr/>
          <p:nvPr/>
        </p:nvSpPr>
        <p:spPr bwMode="auto">
          <a:xfrm>
            <a:off x="4685488" y="2503565"/>
            <a:ext cx="2534158" cy="774773"/>
          </a:xfrm>
          <a:prstGeom prst="roundRect">
            <a:avLst/>
          </a:prstGeom>
          <a:solidFill>
            <a:schemeClr val="tx2">
              <a:lumMod val="25000"/>
              <a:lumOff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fr-FR" sz="1500" dirty="0" smtClean="0"/>
              <a:t>Estimation of the delta V</a:t>
            </a:r>
            <a:endParaRPr kumimoji="0" lang="fr-FR" sz="15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Rectangle à coins arrondis 13"/>
          <p:cNvSpPr/>
          <p:nvPr/>
        </p:nvSpPr>
        <p:spPr bwMode="auto">
          <a:xfrm>
            <a:off x="8148811" y="2503565"/>
            <a:ext cx="2534158" cy="774773"/>
          </a:xfrm>
          <a:prstGeom prst="roundRect">
            <a:avLst/>
          </a:prstGeom>
          <a:solidFill>
            <a:schemeClr val="tx2">
              <a:lumMod val="25000"/>
              <a:lumOff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fr-FR" sz="1500" dirty="0" smtClean="0"/>
              <a:t>Estimation of the date of the maneuver</a:t>
            </a:r>
            <a:endParaRPr kumimoji="0" lang="fr-FR" sz="15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Rectangle à coins arrondis 8"/>
          <p:cNvSpPr/>
          <p:nvPr/>
        </p:nvSpPr>
        <p:spPr bwMode="auto">
          <a:xfrm>
            <a:off x="4685488" y="4670255"/>
            <a:ext cx="2534158" cy="774773"/>
          </a:xfrm>
          <a:prstGeom prst="roundRect">
            <a:avLst/>
          </a:prstGeom>
          <a:solidFill>
            <a:schemeClr val="tx2">
              <a:lumMod val="25000"/>
              <a:lumOff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lang="fr-FR" sz="1500" dirty="0" smtClean="0"/>
              <a:t>Final Score</a:t>
            </a:r>
            <a:endParaRPr kumimoji="0" lang="fr-FR" sz="15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1" name="Straight Connector 10"/>
          <p:cNvCxnSpPr/>
          <p:nvPr/>
        </p:nvCxnSpPr>
        <p:spPr bwMode="auto">
          <a:xfrm>
            <a:off x="3863752" y="3903597"/>
            <a:ext cx="821736" cy="581462"/>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a:off x="5890751" y="3878176"/>
            <a:ext cx="11348" cy="587896"/>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flipH="1">
            <a:off x="7307813" y="3839882"/>
            <a:ext cx="1417063" cy="672168"/>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61705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1020" y="761736"/>
            <a:ext cx="11249698" cy="881187"/>
          </a:xfrm>
        </p:spPr>
        <p:txBody>
          <a:bodyPr/>
          <a:lstStyle/>
          <a:p>
            <a:r>
              <a:rPr lang="fr-FR" dirty="0" err="1" smtClean="0"/>
              <a:t>Which</a:t>
            </a:r>
            <a:r>
              <a:rPr lang="fr-FR" dirty="0" smtClean="0"/>
              <a:t> solution ? </a:t>
            </a:r>
            <a:endParaRPr lang="fr-FR" dirty="0"/>
          </a:p>
        </p:txBody>
      </p:sp>
      <p:sp>
        <p:nvSpPr>
          <p:cNvPr id="3" name="Espace réservé du contenu 2"/>
          <p:cNvSpPr>
            <a:spLocks noGrp="1"/>
          </p:cNvSpPr>
          <p:nvPr>
            <p:ph idx="1"/>
          </p:nvPr>
        </p:nvSpPr>
        <p:spPr/>
        <p:txBody>
          <a:bodyPr/>
          <a:lstStyle/>
          <a:p>
            <a:endParaRPr lang="fr-FR" dirty="0" smtClean="0"/>
          </a:p>
          <a:p>
            <a:endParaRPr lang="fr-FR" dirty="0"/>
          </a:p>
        </p:txBody>
      </p:sp>
      <p:sp>
        <p:nvSpPr>
          <p:cNvPr id="4" name="Espace réservé de la date 3"/>
          <p:cNvSpPr>
            <a:spLocks noGrp="1"/>
          </p:cNvSpPr>
          <p:nvPr>
            <p:ph type="dt" sz="half" idx="14"/>
          </p:nvPr>
        </p:nvSpPr>
        <p:spPr/>
        <p:txBody>
          <a:bodyPr/>
          <a:lstStyle/>
          <a:p>
            <a:fld id="{0A6F2EAB-B7A9-48D4-A000-F66EC2FB5317}" type="datetime3">
              <a:rPr lang="en-GB" altLang="de-DE" smtClean="0"/>
              <a:t>27 February, 2023</a:t>
            </a:fld>
            <a:endParaRPr lang="de-DE" altLang="de-DE" dirty="0"/>
          </a:p>
        </p:txBody>
      </p:sp>
      <p:sp>
        <p:nvSpPr>
          <p:cNvPr id="5" name="Espace réservé du pied de page 4"/>
          <p:cNvSpPr>
            <a:spLocks noGrp="1"/>
          </p:cNvSpPr>
          <p:nvPr>
            <p:ph type="ftr" sz="quarter" idx="15"/>
          </p:nvPr>
        </p:nvSpPr>
        <p:spPr/>
        <p:txBody>
          <a:bodyPr/>
          <a:lstStyle/>
          <a:p>
            <a:r>
              <a:rPr lang="en-GB" altLang="de-DE" smtClean="0"/>
              <a:t>Presentation title runs here (go to Header and Footer to edit this text)</a:t>
            </a:r>
            <a:endParaRPr lang="de-DE" altLang="de-DE"/>
          </a:p>
        </p:txBody>
      </p:sp>
      <p:sp>
        <p:nvSpPr>
          <p:cNvPr id="6" name="Espace réservé du numéro de diapositive 5"/>
          <p:cNvSpPr>
            <a:spLocks noGrp="1"/>
          </p:cNvSpPr>
          <p:nvPr>
            <p:ph type="sldNum" sz="quarter" idx="16"/>
          </p:nvPr>
        </p:nvSpPr>
        <p:spPr/>
        <p:txBody>
          <a:bodyPr/>
          <a:lstStyle/>
          <a:p>
            <a:fld id="{290114C8-F7F2-4E05-9CAE-DDD3D22A4BE8}" type="slidenum">
              <a:rPr lang="de-DE" altLang="de-DE" smtClean="0"/>
              <a:pPr/>
              <a:t>15</a:t>
            </a:fld>
            <a:endParaRPr lang="de-DE" altLang="de-DE"/>
          </a:p>
        </p:txBody>
      </p:sp>
      <p:sp>
        <p:nvSpPr>
          <p:cNvPr id="11" name="Rectangle 10"/>
          <p:cNvSpPr/>
          <p:nvPr/>
        </p:nvSpPr>
        <p:spPr>
          <a:xfrm>
            <a:off x="7248128" y="4226073"/>
            <a:ext cx="4253088" cy="340093"/>
          </a:xfrm>
          <a:prstGeom prst="rect">
            <a:avLst/>
          </a:prstGeom>
        </p:spPr>
        <p:txBody>
          <a:bodyPr wrap="none">
            <a:spAutoFit/>
          </a:bodyPr>
          <a:lstStyle/>
          <a:p>
            <a:r>
              <a:rPr lang="fr-FR" sz="1400" i="1" dirty="0" err="1" smtClean="0">
                <a:solidFill>
                  <a:srgbClr val="00205B"/>
                </a:solidFill>
              </a:rPr>
              <a:t>Schema</a:t>
            </a:r>
            <a:r>
              <a:rPr lang="fr-FR" sz="1400" i="1" dirty="0" smtClean="0">
                <a:solidFill>
                  <a:srgbClr val="00205B"/>
                </a:solidFill>
              </a:rPr>
              <a:t> of a temporal </a:t>
            </a:r>
            <a:r>
              <a:rPr lang="fr-FR" sz="1400" i="1" dirty="0" err="1" smtClean="0">
                <a:solidFill>
                  <a:srgbClr val="00205B"/>
                </a:solidFill>
              </a:rPr>
              <a:t>convolutional</a:t>
            </a:r>
            <a:r>
              <a:rPr lang="fr-FR" sz="1400" i="1" dirty="0" smtClean="0">
                <a:solidFill>
                  <a:srgbClr val="00205B"/>
                </a:solidFill>
              </a:rPr>
              <a:t> neural network</a:t>
            </a:r>
            <a:endParaRPr lang="fr-FR" sz="1400" i="1" dirty="0">
              <a:solidFill>
                <a:srgbClr val="00205B"/>
              </a:solidFill>
            </a:endParaRPr>
          </a:p>
        </p:txBody>
      </p:sp>
      <p:sp>
        <p:nvSpPr>
          <p:cNvPr id="7" name="ZoneTexte 6"/>
          <p:cNvSpPr txBox="1"/>
          <p:nvPr/>
        </p:nvSpPr>
        <p:spPr>
          <a:xfrm>
            <a:off x="761004" y="1745592"/>
            <a:ext cx="7488832" cy="3759491"/>
          </a:xfrm>
          <a:prstGeom prst="rect">
            <a:avLst/>
          </a:prstGeom>
          <a:noFill/>
        </p:spPr>
        <p:txBody>
          <a:bodyPr wrap="square" rtlCol="0">
            <a:spAutoFit/>
          </a:bodyPr>
          <a:lstStyle/>
          <a:p>
            <a:pPr marL="285750" indent="-285750" algn="l">
              <a:buFont typeface="Arial" panose="020B0604020202020204" pitchFamily="34" charset="0"/>
              <a:buChar char="•"/>
            </a:pPr>
            <a:r>
              <a:rPr lang="fr-FR" sz="1800" dirty="0" smtClean="0"/>
              <a:t>Simple Neural Network </a:t>
            </a:r>
          </a:p>
          <a:p>
            <a:pPr marL="285750" indent="-285750" algn="l">
              <a:buFont typeface="Arial" panose="020B0604020202020204" pitchFamily="34" charset="0"/>
              <a:buChar char="•"/>
            </a:pPr>
            <a:r>
              <a:rPr lang="fr-FR" sz="1800" dirty="0" smtClean="0"/>
              <a:t>Spectral </a:t>
            </a:r>
            <a:r>
              <a:rPr lang="fr-FR" sz="1800" dirty="0" err="1" smtClean="0"/>
              <a:t>Analysis</a:t>
            </a:r>
            <a:endParaRPr lang="fr-FR" sz="1800" dirty="0" smtClean="0"/>
          </a:p>
          <a:p>
            <a:pPr marL="285750" indent="-285750" algn="l">
              <a:buFont typeface="Arial" panose="020B0604020202020204" pitchFamily="34" charset="0"/>
              <a:buChar char="•"/>
            </a:pPr>
            <a:r>
              <a:rPr lang="fr-FR" sz="1800" dirty="0" smtClean="0"/>
              <a:t>Temporal </a:t>
            </a:r>
            <a:r>
              <a:rPr lang="fr-FR" sz="1800" dirty="0" err="1" smtClean="0"/>
              <a:t>Convolutional</a:t>
            </a:r>
            <a:r>
              <a:rPr lang="fr-FR" sz="1800" dirty="0" smtClean="0"/>
              <a:t> Network +</a:t>
            </a:r>
            <a:r>
              <a:rPr lang="fr-FR" sz="1800" dirty="0" err="1" smtClean="0"/>
              <a:t>anomaly</a:t>
            </a:r>
            <a:r>
              <a:rPr lang="fr-FR" sz="1800" dirty="0" smtClean="0"/>
              <a:t> </a:t>
            </a:r>
            <a:r>
              <a:rPr lang="fr-FR" sz="1800" dirty="0" err="1" smtClean="0"/>
              <a:t>detection</a:t>
            </a:r>
            <a:endParaRPr lang="fr-FR" sz="1800" dirty="0" smtClean="0"/>
          </a:p>
          <a:p>
            <a:pPr marL="285750" indent="-285750" algn="l">
              <a:buFont typeface="Arial" panose="020B0604020202020204" pitchFamily="34" charset="0"/>
              <a:buChar char="•"/>
            </a:pPr>
            <a:r>
              <a:rPr lang="fr-FR" sz="1800" dirty="0" smtClean="0"/>
              <a:t>Time </a:t>
            </a:r>
            <a:r>
              <a:rPr lang="fr-FR" sz="1800" dirty="0" err="1" smtClean="0"/>
              <a:t>Serie</a:t>
            </a:r>
            <a:r>
              <a:rPr lang="fr-FR" sz="1800" dirty="0" smtClean="0"/>
              <a:t> </a:t>
            </a:r>
            <a:r>
              <a:rPr lang="fr-FR" sz="1800" dirty="0" err="1" smtClean="0"/>
              <a:t>Prediction</a:t>
            </a:r>
            <a:r>
              <a:rPr lang="fr-FR" sz="1800" dirty="0" smtClean="0"/>
              <a:t> + </a:t>
            </a:r>
            <a:r>
              <a:rPr lang="fr-FR" sz="1800" dirty="0" err="1" smtClean="0"/>
              <a:t>anomaly</a:t>
            </a:r>
            <a:r>
              <a:rPr lang="fr-FR" sz="1800" dirty="0" smtClean="0"/>
              <a:t> </a:t>
            </a:r>
            <a:r>
              <a:rPr lang="fr-FR" sz="1800" dirty="0" err="1" smtClean="0"/>
              <a:t>detection</a:t>
            </a:r>
            <a:endParaRPr lang="fr-FR" sz="1800" dirty="0" smtClean="0"/>
          </a:p>
          <a:p>
            <a:pPr marL="285750" indent="-285750" algn="l">
              <a:buFont typeface="Arial" panose="020B0604020202020204" pitchFamily="34" charset="0"/>
              <a:buChar char="•"/>
            </a:pPr>
            <a:r>
              <a:rPr lang="fr-FR" sz="1800" dirty="0" smtClean="0"/>
              <a:t>Interpolation (</a:t>
            </a:r>
            <a:r>
              <a:rPr lang="fr-FR" sz="1800" dirty="0" err="1" smtClean="0"/>
              <a:t>Aurto-encoders</a:t>
            </a:r>
            <a:r>
              <a:rPr lang="fr-FR" sz="1800" dirty="0" smtClean="0"/>
              <a:t>? )</a:t>
            </a:r>
          </a:p>
          <a:p>
            <a:pPr marL="285750" indent="-285750" algn="l">
              <a:buFont typeface="Arial" panose="020B0604020202020204" pitchFamily="34" charset="0"/>
              <a:buChar char="•"/>
            </a:pPr>
            <a:r>
              <a:rPr lang="fr-FR" sz="1800" dirty="0" smtClean="0"/>
              <a:t>RNN /LSTM/GRU </a:t>
            </a:r>
          </a:p>
          <a:p>
            <a:pPr marL="285750" indent="-285750" algn="l">
              <a:buFont typeface="Arial" panose="020B0604020202020204" pitchFamily="34" charset="0"/>
              <a:buChar char="•"/>
            </a:pPr>
            <a:r>
              <a:rPr lang="fr-FR" sz="1800" dirty="0" err="1" smtClean="0"/>
              <a:t>Moving</a:t>
            </a:r>
            <a:r>
              <a:rPr lang="fr-FR" sz="1800" dirty="0" smtClean="0"/>
              <a:t> </a:t>
            </a:r>
            <a:r>
              <a:rPr lang="fr-FR" sz="1800" dirty="0" err="1"/>
              <a:t>a</a:t>
            </a:r>
            <a:r>
              <a:rPr lang="fr-FR" sz="1800" dirty="0" err="1" smtClean="0"/>
              <a:t>nomaly</a:t>
            </a:r>
            <a:r>
              <a:rPr lang="fr-FR" sz="1800" dirty="0" smtClean="0"/>
              <a:t> </a:t>
            </a:r>
            <a:r>
              <a:rPr lang="fr-FR" sz="1800" dirty="0" err="1" smtClean="0"/>
              <a:t>detection</a:t>
            </a:r>
            <a:endParaRPr lang="fr-FR" sz="1800" dirty="0" smtClean="0"/>
          </a:p>
          <a:p>
            <a:pPr marL="285750" indent="-285750" algn="l">
              <a:buFont typeface="Arial" panose="020B0604020202020204" pitchFamily="34" charset="0"/>
              <a:buChar char="•"/>
            </a:pPr>
            <a:r>
              <a:rPr lang="fr-FR" sz="1800" dirty="0" err="1" smtClean="0"/>
              <a:t>Filter</a:t>
            </a:r>
            <a:r>
              <a:rPr lang="fr-FR" sz="1800" dirty="0" smtClean="0"/>
              <a:t> the test data</a:t>
            </a:r>
          </a:p>
          <a:p>
            <a:pPr marL="285750" indent="-285750" algn="l">
              <a:buFont typeface="Arial" panose="020B0604020202020204" pitchFamily="34" charset="0"/>
              <a:buChar char="•"/>
            </a:pPr>
            <a:endParaRPr lang="fr-FR" sz="1800" dirty="0"/>
          </a:p>
          <a:p>
            <a:pPr algn="l"/>
            <a:r>
              <a:rPr lang="fr-FR" sz="1800" b="1" dirty="0" err="1" smtClean="0">
                <a:solidFill>
                  <a:srgbClr val="00205B"/>
                </a:solidFill>
              </a:rPr>
              <a:t>Feel</a:t>
            </a:r>
            <a:r>
              <a:rPr lang="fr-FR" sz="1800" b="1" dirty="0" smtClean="0">
                <a:solidFill>
                  <a:srgbClr val="00205B"/>
                </a:solidFill>
              </a:rPr>
              <a:t> free to combine </a:t>
            </a:r>
            <a:r>
              <a:rPr lang="fr-FR" sz="1800" dirty="0" smtClean="0"/>
              <a:t>!!</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96" y="1993174"/>
            <a:ext cx="5040042" cy="2026362"/>
          </a:xfrm>
          <a:prstGeom prst="rect">
            <a:avLst/>
          </a:prstGeom>
        </p:spPr>
      </p:pic>
    </p:spTree>
    <p:extLst>
      <p:ext uri="{BB962C8B-B14F-4D97-AF65-F5344CB8AC3E}">
        <p14:creationId xmlns:p14="http://schemas.microsoft.com/office/powerpoint/2010/main" val="1903689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5"/>
          </p:nvPr>
        </p:nvSpPr>
        <p:spPr/>
        <p:txBody>
          <a:bodyPr/>
          <a:lstStyle/>
          <a:p>
            <a:endParaRPr lang="fr-FR"/>
          </a:p>
        </p:txBody>
      </p:sp>
      <p:sp>
        <p:nvSpPr>
          <p:cNvPr id="5" name="Espace réservé de la date 4"/>
          <p:cNvSpPr>
            <a:spLocks noGrp="1"/>
          </p:cNvSpPr>
          <p:nvPr>
            <p:ph type="dt" sz="half" idx="10"/>
          </p:nvPr>
        </p:nvSpPr>
        <p:spPr/>
        <p:txBody>
          <a:bodyPr/>
          <a:lstStyle/>
          <a:p>
            <a:fld id="{41109639-D009-429F-8E90-4780F8105C97}" type="datetime1">
              <a:rPr lang="fr-FR" altLang="de-DE" smtClean="0"/>
              <a:t>27/02/2023</a:t>
            </a:fld>
            <a:endParaRPr lang="de-DE" altLang="de-DE" dirty="0"/>
          </a:p>
        </p:txBody>
      </p:sp>
      <p:sp>
        <p:nvSpPr>
          <p:cNvPr id="6" name="Espace réservé du numéro de diapositive 5"/>
          <p:cNvSpPr>
            <a:spLocks noGrp="1"/>
          </p:cNvSpPr>
          <p:nvPr>
            <p:ph type="sldNum" sz="quarter" idx="12"/>
          </p:nvPr>
        </p:nvSpPr>
        <p:spPr/>
        <p:txBody>
          <a:bodyPr/>
          <a:lstStyle/>
          <a:p>
            <a:fld id="{290114C8-F7F2-4E05-9CAE-DDD3D22A4BE8}" type="slidenum">
              <a:rPr lang="de-DE" altLang="de-DE" smtClean="0"/>
              <a:pPr/>
              <a:t>16</a:t>
            </a:fld>
            <a:endParaRPr lang="de-DE" altLang="de-DE"/>
          </a:p>
        </p:txBody>
      </p:sp>
      <p:sp>
        <p:nvSpPr>
          <p:cNvPr id="7" name="Title 1"/>
          <p:cNvSpPr txBox="1">
            <a:spLocks/>
          </p:cNvSpPr>
          <p:nvPr/>
        </p:nvSpPr>
        <p:spPr>
          <a:xfrm>
            <a:off x="2536174" y="3356992"/>
            <a:ext cx="7158758" cy="1372321"/>
          </a:xfrm>
          <a:prstGeom prst="rect">
            <a:avLst/>
          </a:prstGeom>
        </p:spPr>
        <p:txBody>
          <a:bodyPr/>
          <a:lstStyle>
            <a:lvl1pPr algn="l" defTabSz="1042962" rtl="0" eaLnBrk="1" fontAlgn="base" hangingPunct="1">
              <a:lnSpc>
                <a:spcPct val="110000"/>
              </a:lnSpc>
              <a:spcBef>
                <a:spcPct val="0"/>
              </a:spcBef>
              <a:spcAft>
                <a:spcPct val="0"/>
              </a:spcAft>
              <a:defRPr sz="2500">
                <a:solidFill>
                  <a:schemeClr val="tx2"/>
                </a:solidFill>
                <a:latin typeface="+mj-lt"/>
                <a:ea typeface="+mj-ea"/>
                <a:cs typeface="+mj-cs"/>
              </a:defRPr>
            </a:lvl1pPr>
            <a:lvl2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5pPr>
            <a:lvl6pPr marL="457188"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376"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565"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753"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a:lstStyle>
          <a:p>
            <a:pPr algn="ctr"/>
            <a:r>
              <a:rPr lang="en-GB" b="1" kern="0" dirty="0" smtClean="0"/>
              <a:t>Organization</a:t>
            </a:r>
            <a:endParaRPr lang="en-GB" sz="2300" kern="0" dirty="0"/>
          </a:p>
        </p:txBody>
      </p:sp>
      <p:sp>
        <p:nvSpPr>
          <p:cNvPr id="8" name="Rectangle 7"/>
          <p:cNvSpPr/>
          <p:nvPr/>
        </p:nvSpPr>
        <p:spPr bwMode="auto">
          <a:xfrm>
            <a:off x="10992544" y="116632"/>
            <a:ext cx="1008112" cy="43204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pic>
        <p:nvPicPr>
          <p:cNvPr id="9" name="Image 8"/>
          <p:cNvPicPr>
            <a:picLocks noChangeAspect="1"/>
          </p:cNvPicPr>
          <p:nvPr/>
        </p:nvPicPr>
        <p:blipFill rotWithShape="1">
          <a:blip r:embed="rId2"/>
          <a:srcRect l="91934" t="85699" r="3932" b="8001"/>
          <a:stretch/>
        </p:blipFill>
        <p:spPr>
          <a:xfrm>
            <a:off x="10641421" y="6250075"/>
            <a:ext cx="1344149" cy="576064"/>
          </a:xfrm>
          <a:prstGeom prst="rect">
            <a:avLst/>
          </a:prstGeom>
        </p:spPr>
      </p:pic>
      <p:sp>
        <p:nvSpPr>
          <p:cNvPr id="10" name="Espace réservé du pied de page 17"/>
          <p:cNvSpPr>
            <a:spLocks noGrp="1"/>
          </p:cNvSpPr>
          <p:nvPr>
            <p:ph type="ftr" sz="quarter" idx="4294967295"/>
          </p:nvPr>
        </p:nvSpPr>
        <p:spPr>
          <a:xfrm>
            <a:off x="1629000" y="6468950"/>
            <a:ext cx="8973106" cy="216000"/>
          </a:xfrm>
          <a:prstGeom prst="rect">
            <a:avLst/>
          </a:prstGeom>
        </p:spPr>
        <p:txBody>
          <a:bodyPr/>
          <a:lstStyle/>
          <a:p>
            <a:pPr algn="l"/>
            <a:r>
              <a:rPr lang="fr-FR" altLang="de-DE" sz="600" dirty="0" smtClean="0"/>
              <a:t>This document and the information </a:t>
            </a:r>
            <a:r>
              <a:rPr lang="fr-FR" altLang="de-DE" sz="600" dirty="0" err="1" smtClean="0"/>
              <a:t>it</a:t>
            </a:r>
            <a:r>
              <a:rPr lang="fr-FR" altLang="de-DE" sz="600" dirty="0" smtClean="0"/>
              <a:t> </a:t>
            </a:r>
            <a:r>
              <a:rPr lang="fr-FR" altLang="de-DE" sz="600" dirty="0" err="1" smtClean="0"/>
              <a:t>contains</a:t>
            </a:r>
            <a:r>
              <a:rPr lang="fr-FR" altLang="de-DE" sz="600" dirty="0" smtClean="0"/>
              <a:t> are </a:t>
            </a:r>
            <a:r>
              <a:rPr lang="fr-FR" altLang="de-DE" sz="600" dirty="0" err="1" smtClean="0"/>
              <a:t>property</a:t>
            </a:r>
            <a:r>
              <a:rPr lang="fr-FR" altLang="de-DE" sz="600" dirty="0" smtClean="0"/>
              <a:t> of Airbus </a:t>
            </a:r>
            <a:r>
              <a:rPr lang="fr-FR" altLang="de-DE" sz="600" dirty="0" err="1" smtClean="0"/>
              <a:t>Defence</a:t>
            </a:r>
            <a:r>
              <a:rPr lang="fr-FR" altLang="de-DE" sz="600" dirty="0" smtClean="0"/>
              <a:t> and </a:t>
            </a:r>
            <a:r>
              <a:rPr lang="fr-FR" altLang="de-DE" sz="600" dirty="0" err="1" smtClean="0"/>
              <a:t>Space</a:t>
            </a:r>
            <a:r>
              <a:rPr lang="fr-FR" altLang="de-DE" sz="600" dirty="0" smtClean="0"/>
              <a:t>. It </a:t>
            </a:r>
            <a:r>
              <a:rPr lang="fr-FR" altLang="de-DE" sz="600" dirty="0" err="1" smtClean="0"/>
              <a:t>shall</a:t>
            </a:r>
            <a:r>
              <a:rPr lang="fr-FR" altLang="de-DE" sz="600" dirty="0" smtClean="0"/>
              <a:t> not </a:t>
            </a:r>
            <a:r>
              <a:rPr lang="fr-FR" altLang="de-DE" sz="600" dirty="0" err="1" smtClean="0"/>
              <a:t>be</a:t>
            </a:r>
            <a:r>
              <a:rPr lang="fr-FR" altLang="de-DE" sz="600" dirty="0" smtClean="0"/>
              <a:t> </a:t>
            </a:r>
            <a:r>
              <a:rPr lang="fr-FR" altLang="de-DE" sz="600" dirty="0" err="1" smtClean="0"/>
              <a:t>used</a:t>
            </a:r>
            <a:r>
              <a:rPr lang="fr-FR" altLang="de-DE" sz="600" dirty="0" smtClean="0"/>
              <a:t> for </a:t>
            </a:r>
            <a:r>
              <a:rPr lang="fr-FR" altLang="de-DE" sz="600" dirty="0" err="1" smtClean="0"/>
              <a:t>any</a:t>
            </a:r>
            <a:r>
              <a:rPr lang="fr-FR" altLang="de-DE" sz="600" dirty="0" smtClean="0"/>
              <a:t> </a:t>
            </a:r>
            <a:r>
              <a:rPr lang="fr-FR" altLang="de-DE" sz="600" dirty="0" err="1" smtClean="0"/>
              <a:t>purpose</a:t>
            </a:r>
            <a:r>
              <a:rPr lang="fr-FR" altLang="de-DE" sz="600" dirty="0" smtClean="0"/>
              <a:t> </a:t>
            </a:r>
            <a:r>
              <a:rPr lang="fr-FR" altLang="de-DE" sz="600" dirty="0" err="1" smtClean="0"/>
              <a:t>other</a:t>
            </a:r>
            <a:r>
              <a:rPr lang="fr-FR" altLang="de-DE" sz="600" dirty="0" smtClean="0"/>
              <a:t> </a:t>
            </a:r>
            <a:r>
              <a:rPr lang="fr-FR" altLang="de-DE" sz="600" dirty="0" err="1" smtClean="0"/>
              <a:t>than</a:t>
            </a:r>
            <a:r>
              <a:rPr lang="fr-FR" altLang="de-DE" sz="600" dirty="0" smtClean="0"/>
              <a:t> </a:t>
            </a:r>
            <a:r>
              <a:rPr lang="fr-FR" altLang="de-DE" sz="600" dirty="0" err="1" smtClean="0"/>
              <a:t>those</a:t>
            </a:r>
            <a:r>
              <a:rPr lang="fr-FR" altLang="de-DE" sz="600" dirty="0" smtClean="0"/>
              <a:t> for </a:t>
            </a:r>
            <a:r>
              <a:rPr lang="fr-FR" altLang="de-DE" sz="600" dirty="0" err="1" smtClean="0"/>
              <a:t>which</a:t>
            </a:r>
            <a:r>
              <a:rPr lang="fr-FR" altLang="de-DE" sz="600" dirty="0" smtClean="0"/>
              <a:t> </a:t>
            </a:r>
            <a:r>
              <a:rPr lang="fr-FR" altLang="de-DE" sz="600" dirty="0" err="1" smtClean="0"/>
              <a:t>it</a:t>
            </a:r>
            <a:r>
              <a:rPr lang="fr-FR" altLang="de-DE" sz="600" dirty="0" smtClean="0"/>
              <a:t> </a:t>
            </a:r>
            <a:r>
              <a:rPr lang="fr-FR" altLang="de-DE" sz="600" dirty="0" err="1" smtClean="0"/>
              <a:t>was</a:t>
            </a:r>
            <a:r>
              <a:rPr lang="fr-FR" altLang="de-DE" sz="600" dirty="0" smtClean="0"/>
              <a:t> </a:t>
            </a:r>
            <a:r>
              <a:rPr lang="fr-FR" altLang="de-DE" sz="600" dirty="0" err="1" smtClean="0"/>
              <a:t>supplied</a:t>
            </a:r>
            <a:r>
              <a:rPr lang="fr-FR" altLang="de-DE" sz="600" dirty="0" smtClean="0"/>
              <a:t>. </a:t>
            </a:r>
            <a:r>
              <a:rPr lang="fr-FR" altLang="de-DE" sz="600" dirty="0" err="1" smtClean="0"/>
              <a:t>Itshall</a:t>
            </a:r>
            <a:r>
              <a:rPr lang="fr-FR" altLang="de-DE" sz="600" dirty="0" smtClean="0"/>
              <a:t> not </a:t>
            </a:r>
            <a:r>
              <a:rPr lang="fr-FR" altLang="de-DE" sz="600" dirty="0" err="1" smtClean="0"/>
              <a:t>be</a:t>
            </a:r>
            <a:r>
              <a:rPr lang="fr-FR" altLang="de-DE" sz="600" dirty="0" smtClean="0"/>
              <a:t> </a:t>
            </a:r>
            <a:r>
              <a:rPr lang="fr-FR" altLang="de-DE" sz="600" dirty="0" err="1" smtClean="0"/>
              <a:t>reproduced</a:t>
            </a:r>
            <a:r>
              <a:rPr lang="fr-FR" altLang="de-DE" sz="600" dirty="0" smtClean="0"/>
              <a:t> or </a:t>
            </a:r>
            <a:r>
              <a:rPr lang="fr-FR" altLang="de-DE" sz="600" dirty="0" err="1" smtClean="0"/>
              <a:t>disclosed</a:t>
            </a:r>
            <a:r>
              <a:rPr lang="fr-FR" altLang="de-DE" sz="600" dirty="0" smtClean="0"/>
              <a:t> (in </a:t>
            </a:r>
            <a:r>
              <a:rPr lang="fr-FR" altLang="de-DE" sz="600" dirty="0" err="1" smtClean="0"/>
              <a:t>whole</a:t>
            </a:r>
            <a:r>
              <a:rPr lang="fr-FR" altLang="de-DE" sz="600" dirty="0" smtClean="0"/>
              <a:t> or in part) to </a:t>
            </a:r>
            <a:r>
              <a:rPr lang="fr-FR" altLang="de-DE" sz="600" dirty="0" err="1" smtClean="0"/>
              <a:t>any</a:t>
            </a:r>
            <a:r>
              <a:rPr lang="fr-FR" altLang="de-DE" sz="600" dirty="0" smtClean="0"/>
              <a:t> </a:t>
            </a:r>
            <a:r>
              <a:rPr lang="fr-FR" altLang="de-DE" sz="600" dirty="0" err="1" smtClean="0"/>
              <a:t>third</a:t>
            </a:r>
            <a:r>
              <a:rPr lang="fr-FR" altLang="de-DE" sz="600" dirty="0" smtClean="0"/>
              <a:t> party </a:t>
            </a:r>
            <a:r>
              <a:rPr lang="fr-FR" altLang="de-DE" sz="600" dirty="0" err="1" smtClean="0"/>
              <a:t>without</a:t>
            </a:r>
            <a:r>
              <a:rPr lang="fr-FR" altLang="de-DE" sz="600" dirty="0" smtClean="0"/>
              <a:t> Airbus </a:t>
            </a:r>
            <a:r>
              <a:rPr lang="fr-FR" altLang="de-DE" sz="600" dirty="0" err="1" smtClean="0"/>
              <a:t>Defence</a:t>
            </a:r>
            <a:r>
              <a:rPr lang="fr-FR" altLang="de-DE" sz="600" dirty="0" smtClean="0"/>
              <a:t> and </a:t>
            </a:r>
            <a:r>
              <a:rPr lang="fr-FR" altLang="de-DE" sz="600" dirty="0" err="1" smtClean="0"/>
              <a:t>Space</a:t>
            </a:r>
            <a:r>
              <a:rPr lang="fr-FR" altLang="de-DE" sz="600" dirty="0" smtClean="0"/>
              <a:t> </a:t>
            </a:r>
            <a:r>
              <a:rPr lang="fr-FR" altLang="de-DE" sz="600" dirty="0" err="1" smtClean="0"/>
              <a:t>prior</a:t>
            </a:r>
            <a:r>
              <a:rPr lang="fr-FR" altLang="de-DE" sz="600" dirty="0" smtClean="0"/>
              <a:t> </a:t>
            </a:r>
            <a:r>
              <a:rPr lang="fr-FR" altLang="de-DE" sz="600" dirty="0" err="1" smtClean="0"/>
              <a:t>written</a:t>
            </a:r>
            <a:r>
              <a:rPr lang="fr-FR" altLang="de-DE" sz="600" dirty="0" smtClean="0"/>
              <a:t> consent. Airbus </a:t>
            </a:r>
            <a:r>
              <a:rPr lang="fr-FR" altLang="de-DE" sz="600" dirty="0" err="1" smtClean="0"/>
              <a:t>Defence</a:t>
            </a:r>
            <a:r>
              <a:rPr lang="fr-FR" altLang="de-DE" sz="600" dirty="0" smtClean="0"/>
              <a:t> and </a:t>
            </a:r>
            <a:r>
              <a:rPr lang="fr-FR" altLang="de-DE" sz="600" dirty="0" err="1" smtClean="0"/>
              <a:t>Space</a:t>
            </a:r>
            <a:r>
              <a:rPr lang="fr-FR" altLang="de-DE" sz="600" dirty="0" smtClean="0"/>
              <a:t> SAS – All </a:t>
            </a:r>
            <a:r>
              <a:rPr lang="fr-FR" altLang="de-DE" sz="600" dirty="0" err="1" smtClean="0"/>
              <a:t>rights</a:t>
            </a:r>
            <a:r>
              <a:rPr lang="fr-FR" altLang="de-DE" sz="600" dirty="0" smtClean="0"/>
              <a:t> </a:t>
            </a:r>
            <a:r>
              <a:rPr lang="fr-FR" altLang="de-DE" sz="600" dirty="0" err="1" smtClean="0"/>
              <a:t>reserved</a:t>
            </a:r>
            <a:r>
              <a:rPr lang="fr-FR" altLang="de-DE" sz="600" dirty="0" smtClean="0"/>
              <a:t>.</a:t>
            </a:r>
            <a:endParaRPr lang="de-DE" altLang="de-DE" sz="600" dirty="0"/>
          </a:p>
        </p:txBody>
      </p:sp>
      <p:sp>
        <p:nvSpPr>
          <p:cNvPr id="11" name="ZoneTexte 10"/>
          <p:cNvSpPr txBox="1"/>
          <p:nvPr/>
        </p:nvSpPr>
        <p:spPr>
          <a:xfrm>
            <a:off x="4171337" y="259273"/>
            <a:ext cx="3888432" cy="263983"/>
          </a:xfrm>
          <a:prstGeom prst="rect">
            <a:avLst/>
          </a:prstGeom>
          <a:noFill/>
        </p:spPr>
        <p:txBody>
          <a:bodyPr wrap="square" rtlCol="0">
            <a:spAutoFit/>
          </a:bodyPr>
          <a:lstStyle/>
          <a:p>
            <a:r>
              <a:rPr lang="fr-FR" sz="1060" dirty="0" err="1" smtClean="0">
                <a:solidFill>
                  <a:srgbClr val="00205B"/>
                </a:solidFill>
              </a:rPr>
              <a:t>Presentation</a:t>
            </a:r>
            <a:r>
              <a:rPr lang="fr-FR" sz="1060" dirty="0" smtClean="0">
                <a:solidFill>
                  <a:srgbClr val="00205B"/>
                </a:solidFill>
              </a:rPr>
              <a:t> - </a:t>
            </a:r>
            <a:r>
              <a:rPr lang="fr-FR" sz="1060" dirty="0" err="1" smtClean="0">
                <a:solidFill>
                  <a:srgbClr val="00205B"/>
                </a:solidFill>
              </a:rPr>
              <a:t>Automatic</a:t>
            </a:r>
            <a:r>
              <a:rPr lang="fr-FR" sz="1060" dirty="0" smtClean="0">
                <a:solidFill>
                  <a:srgbClr val="00205B"/>
                </a:solidFill>
              </a:rPr>
              <a:t> </a:t>
            </a:r>
            <a:r>
              <a:rPr lang="fr-FR" sz="1060" dirty="0" err="1" smtClean="0">
                <a:solidFill>
                  <a:srgbClr val="00205B"/>
                </a:solidFill>
              </a:rPr>
              <a:t>maneuver</a:t>
            </a:r>
            <a:r>
              <a:rPr lang="fr-FR" sz="1060" dirty="0" smtClean="0">
                <a:solidFill>
                  <a:srgbClr val="00205B"/>
                </a:solidFill>
              </a:rPr>
              <a:t> </a:t>
            </a:r>
            <a:r>
              <a:rPr lang="fr-FR" sz="1060" dirty="0" err="1" smtClean="0">
                <a:solidFill>
                  <a:srgbClr val="00205B"/>
                </a:solidFill>
              </a:rPr>
              <a:t>detection</a:t>
            </a:r>
            <a:endParaRPr lang="fr-FR" sz="1060" dirty="0">
              <a:solidFill>
                <a:srgbClr val="00205B"/>
              </a:solidFill>
            </a:endParaRPr>
          </a:p>
        </p:txBody>
      </p:sp>
    </p:spTree>
    <p:extLst>
      <p:ext uri="{BB962C8B-B14F-4D97-AF65-F5344CB8AC3E}">
        <p14:creationId xmlns:p14="http://schemas.microsoft.com/office/powerpoint/2010/main" val="17507791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p:nvPr/>
        </p:nvSpPr>
        <p:spPr>
          <a:xfrm>
            <a:off x="2330650" y="543600"/>
            <a:ext cx="8718300" cy="337800"/>
          </a:xfrm>
          <a:prstGeom prst="rect">
            <a:avLst/>
          </a:prstGeom>
          <a:noFill/>
          <a:ln>
            <a:noFill/>
          </a:ln>
        </p:spPr>
        <p:txBody>
          <a:bodyPr spcFirstLastPara="1" wrap="square" lIns="90000" tIns="45000" rIns="90000" bIns="45000" anchor="t" anchorCtr="0">
            <a:noAutofit/>
          </a:bodyPr>
          <a:lstStyle/>
          <a:p>
            <a:pPr algn="l">
              <a:lnSpc>
                <a:spcPct val="100000"/>
              </a:lnSpc>
              <a:spcBef>
                <a:spcPts val="0"/>
              </a:spcBef>
              <a:spcAft>
                <a:spcPts val="0"/>
              </a:spcAft>
            </a:pPr>
            <a:r>
              <a:rPr lang="fr-FR" sz="3600">
                <a:solidFill>
                  <a:srgbClr val="FFFFFF"/>
                </a:solidFill>
                <a:latin typeface="Calibri"/>
                <a:ea typeface="Calibri"/>
                <a:cs typeface="Calibri"/>
                <a:sym typeface="Calibri"/>
              </a:rPr>
              <a:t>Hack when?</a:t>
            </a:r>
            <a:endParaRPr sz="3600">
              <a:latin typeface="Arial"/>
              <a:ea typeface="Arial"/>
              <a:cs typeface="Arial"/>
              <a:sym typeface="Arial"/>
            </a:endParaRPr>
          </a:p>
        </p:txBody>
      </p:sp>
      <p:sp>
        <p:nvSpPr>
          <p:cNvPr id="191" name="Google Shape;191;p32"/>
          <p:cNvSpPr txBox="1"/>
          <p:nvPr/>
        </p:nvSpPr>
        <p:spPr>
          <a:xfrm>
            <a:off x="6996150" y="1450638"/>
            <a:ext cx="3827100" cy="4749000"/>
          </a:xfrm>
          <a:prstGeom prst="rect">
            <a:avLst/>
          </a:prstGeom>
          <a:noFill/>
          <a:ln>
            <a:noFill/>
          </a:ln>
        </p:spPr>
        <p:txBody>
          <a:bodyPr spcFirstLastPara="1" wrap="square" lIns="0" tIns="0" rIns="0" bIns="0" anchor="ctr" anchorCtr="0">
            <a:normAutofit/>
          </a:bodyPr>
          <a:lstStyle/>
          <a:p>
            <a:pPr algn="l">
              <a:spcBef>
                <a:spcPts val="0"/>
              </a:spcBef>
              <a:spcAft>
                <a:spcPts val="0"/>
              </a:spcAft>
            </a:pPr>
            <a:r>
              <a:rPr lang="fr-FR" sz="1800" b="1"/>
              <a:t>Monday 8h30 :</a:t>
            </a:r>
            <a:endParaRPr sz="1800">
              <a:solidFill>
                <a:schemeClr val="dk1"/>
              </a:solidFill>
            </a:endParaRPr>
          </a:p>
          <a:p>
            <a:pPr indent="457200" algn="l">
              <a:spcBef>
                <a:spcPts val="0"/>
              </a:spcBef>
              <a:spcAft>
                <a:spcPts val="0"/>
              </a:spcAft>
            </a:pPr>
            <a:r>
              <a:rPr lang="fr-FR" sz="1800">
                <a:solidFill>
                  <a:schemeClr val="dk1"/>
                </a:solidFill>
              </a:rPr>
              <a:t>Coffee and breakfast</a:t>
            </a:r>
            <a:endParaRPr sz="1800" b="1"/>
          </a:p>
          <a:p>
            <a:pPr indent="457200" algn="l">
              <a:spcBef>
                <a:spcPts val="0"/>
              </a:spcBef>
              <a:spcAft>
                <a:spcPts val="0"/>
              </a:spcAft>
            </a:pPr>
            <a:r>
              <a:rPr lang="fr-FR" sz="1800"/>
              <a:t>Kickoff presentation</a:t>
            </a:r>
            <a:endParaRPr sz="1800"/>
          </a:p>
          <a:p>
            <a:pPr indent="457200" algn="l">
              <a:spcBef>
                <a:spcPts val="0"/>
              </a:spcBef>
              <a:spcAft>
                <a:spcPts val="0"/>
              </a:spcAft>
            </a:pPr>
            <a:endParaRPr sz="1800"/>
          </a:p>
          <a:p>
            <a:pPr algn="l">
              <a:spcBef>
                <a:spcPts val="0"/>
              </a:spcBef>
              <a:spcAft>
                <a:spcPts val="0"/>
              </a:spcAft>
            </a:pPr>
            <a:r>
              <a:rPr lang="fr-FR" sz="1800" b="1"/>
              <a:t>Tuesday 12h :</a:t>
            </a:r>
            <a:endParaRPr sz="1800" b="1">
              <a:solidFill>
                <a:srgbClr val="000000"/>
              </a:solidFill>
            </a:endParaRPr>
          </a:p>
          <a:p>
            <a:pPr indent="457200" algn="l">
              <a:spcBef>
                <a:spcPts val="0"/>
              </a:spcBef>
              <a:spcAft>
                <a:spcPts val="0"/>
              </a:spcAft>
            </a:pPr>
            <a:r>
              <a:rPr lang="fr-FR" sz="1800">
                <a:solidFill>
                  <a:srgbClr val="000000"/>
                </a:solidFill>
              </a:rPr>
              <a:t>61.10</a:t>
            </a:r>
            <a:r>
              <a:rPr lang="fr-FR" sz="1800"/>
              <a:t>1</a:t>
            </a:r>
            <a:r>
              <a:rPr lang="fr-FR" sz="1800">
                <a:solidFill>
                  <a:srgbClr val="000000"/>
                </a:solidFill>
              </a:rPr>
              <a:t>, 61.10</a:t>
            </a:r>
            <a:r>
              <a:rPr lang="fr-FR" sz="1800"/>
              <a:t>2</a:t>
            </a:r>
            <a:endParaRPr sz="1800"/>
          </a:p>
          <a:p>
            <a:pPr algn="l">
              <a:spcBef>
                <a:spcPts val="0"/>
              </a:spcBef>
              <a:spcAft>
                <a:spcPts val="0"/>
              </a:spcAft>
            </a:pPr>
            <a:r>
              <a:rPr lang="fr-FR" sz="1800"/>
              <a:t>	Board games</a:t>
            </a:r>
            <a:endParaRPr sz="1800"/>
          </a:p>
          <a:p>
            <a:pPr algn="l">
              <a:spcBef>
                <a:spcPts val="0"/>
              </a:spcBef>
              <a:spcAft>
                <a:spcPts val="0"/>
              </a:spcAft>
            </a:pPr>
            <a:endParaRPr sz="1800" b="1"/>
          </a:p>
          <a:p>
            <a:pPr algn="l">
              <a:spcBef>
                <a:spcPts val="0"/>
              </a:spcBef>
              <a:spcAft>
                <a:spcPts val="0"/>
              </a:spcAft>
            </a:pPr>
            <a:r>
              <a:rPr lang="fr-FR" sz="1800" b="1"/>
              <a:t>Wednesday 15h:</a:t>
            </a:r>
            <a:endParaRPr sz="1800" b="1"/>
          </a:p>
          <a:p>
            <a:pPr indent="457200" algn="l">
              <a:spcBef>
                <a:spcPts val="0"/>
              </a:spcBef>
              <a:spcAft>
                <a:spcPts val="0"/>
              </a:spcAft>
            </a:pPr>
            <a:r>
              <a:rPr lang="fr-FR" sz="1800">
                <a:highlight>
                  <a:schemeClr val="lt1"/>
                </a:highlight>
              </a:rPr>
              <a:t>Amphi 3</a:t>
            </a:r>
            <a:endParaRPr sz="1800">
              <a:highlight>
                <a:schemeClr val="lt1"/>
              </a:highlight>
            </a:endParaRPr>
          </a:p>
          <a:p>
            <a:pPr algn="l">
              <a:spcBef>
                <a:spcPts val="0"/>
              </a:spcBef>
              <a:spcAft>
                <a:spcPts val="0"/>
              </a:spcAft>
            </a:pPr>
            <a:r>
              <a:rPr lang="fr-FR" sz="1800"/>
              <a:t>	Wrap-up presentation, winners announcement</a:t>
            </a:r>
            <a:endParaRPr sz="1800"/>
          </a:p>
          <a:p>
            <a:pPr algn="l">
              <a:spcBef>
                <a:spcPts val="0"/>
              </a:spcBef>
              <a:spcAft>
                <a:spcPts val="0"/>
              </a:spcAft>
            </a:pPr>
            <a:endParaRPr sz="1800" b="1"/>
          </a:p>
          <a:p>
            <a:pPr algn="l">
              <a:spcBef>
                <a:spcPts val="0"/>
              </a:spcBef>
              <a:spcAft>
                <a:spcPts val="0"/>
              </a:spcAft>
            </a:pPr>
            <a:r>
              <a:rPr lang="fr-FR" sz="1800"/>
              <a:t>Day schedules depend on subject, check with organizer</a:t>
            </a:r>
            <a:endParaRPr sz="1800"/>
          </a:p>
        </p:txBody>
      </p:sp>
      <p:pic>
        <p:nvPicPr>
          <p:cNvPr id="192" name="Google Shape;192;p32"/>
          <p:cNvPicPr preferRelativeResize="0"/>
          <p:nvPr/>
        </p:nvPicPr>
        <p:blipFill>
          <a:blip r:embed="rId3">
            <a:alphaModFix/>
          </a:blip>
          <a:stretch>
            <a:fillRect/>
          </a:stretch>
        </p:blipFill>
        <p:spPr>
          <a:xfrm>
            <a:off x="1295400" y="1594600"/>
            <a:ext cx="5548350" cy="4605056"/>
          </a:xfrm>
          <a:prstGeom prst="rect">
            <a:avLst/>
          </a:prstGeom>
          <a:noFill/>
          <a:ln>
            <a:noFill/>
          </a:ln>
        </p:spPr>
      </p:pic>
    </p:spTree>
    <p:extLst>
      <p:ext uri="{BB962C8B-B14F-4D97-AF65-F5344CB8AC3E}">
        <p14:creationId xmlns:p14="http://schemas.microsoft.com/office/powerpoint/2010/main" val="5432782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2726" y="640256"/>
            <a:ext cx="11249698" cy="881187"/>
          </a:xfrm>
        </p:spPr>
        <p:txBody>
          <a:bodyPr/>
          <a:lstStyle/>
          <a:p>
            <a:r>
              <a:rPr lang="fr-FR" dirty="0" smtClean="0"/>
              <a:t>Organisation du </a:t>
            </a:r>
            <a:r>
              <a:rPr lang="fr-FR" dirty="0" err="1" smtClean="0"/>
              <a:t>hackaton</a:t>
            </a:r>
            <a:endParaRPr lang="fr-FR" dirty="0"/>
          </a:p>
        </p:txBody>
      </p:sp>
      <p:sp>
        <p:nvSpPr>
          <p:cNvPr id="4" name="Espace réservé de la date 3"/>
          <p:cNvSpPr>
            <a:spLocks noGrp="1"/>
          </p:cNvSpPr>
          <p:nvPr>
            <p:ph type="dt" sz="half" idx="14"/>
          </p:nvPr>
        </p:nvSpPr>
        <p:spPr/>
        <p:txBody>
          <a:bodyPr/>
          <a:lstStyle/>
          <a:p>
            <a:fld id="{446CD22A-A68B-4E00-B0DB-FA19EF7B66C0}" type="datetime1">
              <a:rPr lang="fr-FR" altLang="de-DE" smtClean="0"/>
              <a:t>27/02/2023</a:t>
            </a:fld>
            <a:endParaRPr lang="de-DE" altLang="de-DE" dirty="0"/>
          </a:p>
        </p:txBody>
      </p:sp>
      <p:sp>
        <p:nvSpPr>
          <p:cNvPr id="5" name="Espace réservé du numéro de diapositive 4"/>
          <p:cNvSpPr>
            <a:spLocks noGrp="1"/>
          </p:cNvSpPr>
          <p:nvPr>
            <p:ph type="sldNum" sz="quarter" idx="16"/>
          </p:nvPr>
        </p:nvSpPr>
        <p:spPr/>
        <p:txBody>
          <a:bodyPr/>
          <a:lstStyle/>
          <a:p>
            <a:fld id="{290114C8-F7F2-4E05-9CAE-DDD3D22A4BE8}" type="slidenum">
              <a:rPr lang="de-DE" altLang="de-DE" smtClean="0"/>
              <a:pPr/>
              <a:t>18</a:t>
            </a:fld>
            <a:endParaRPr lang="de-DE" altLang="de-DE"/>
          </a:p>
        </p:txBody>
      </p:sp>
      <p:cxnSp>
        <p:nvCxnSpPr>
          <p:cNvPr id="6" name="Straight Connector 5"/>
          <p:cNvCxnSpPr/>
          <p:nvPr/>
        </p:nvCxnSpPr>
        <p:spPr bwMode="auto">
          <a:xfrm>
            <a:off x="2133042" y="2313966"/>
            <a:ext cx="0" cy="4428260"/>
          </a:xfrm>
          <a:prstGeom prst="line">
            <a:avLst/>
          </a:prstGeom>
          <a:solidFill>
            <a:schemeClr val="bg1"/>
          </a:solidFill>
          <a:ln w="2857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Cylindre 8"/>
          <p:cNvSpPr/>
          <p:nvPr/>
        </p:nvSpPr>
        <p:spPr bwMode="auto">
          <a:xfrm>
            <a:off x="192426" y="3682282"/>
            <a:ext cx="1636474" cy="1231513"/>
          </a:xfrm>
          <a:prstGeom prst="can">
            <a:avLst/>
          </a:prstGeom>
          <a:solidFill>
            <a:schemeClr val="tx2">
              <a:lumMod val="10000"/>
              <a:lumOff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fr-FR" sz="1500" b="0" i="0" u="none" strike="noStrike" cap="none" normalizeH="0" baseline="0" dirty="0" err="1" smtClean="0">
                <a:ln>
                  <a:noFill/>
                </a:ln>
                <a:solidFill>
                  <a:schemeClr val="tx1"/>
                </a:solidFill>
                <a:effectLst/>
                <a:latin typeface="Arial" pitchFamily="34" charset="0"/>
                <a:cs typeface="Arial" pitchFamily="34" charset="0"/>
              </a:rPr>
              <a:t>Json</a:t>
            </a:r>
            <a:r>
              <a:rPr kumimoji="0" lang="fr-FR" sz="1500" b="0" i="0" u="none" strike="noStrike" cap="none" normalizeH="0" baseline="0" dirty="0" smtClean="0">
                <a:ln>
                  <a:noFill/>
                </a:ln>
                <a:solidFill>
                  <a:schemeClr val="tx1"/>
                </a:solidFill>
                <a:effectLst/>
                <a:latin typeface="Arial" pitchFamily="34" charset="0"/>
                <a:cs typeface="Arial" pitchFamily="34" charset="0"/>
              </a:rPr>
              <a:t> </a:t>
            </a:r>
          </a:p>
          <a:p>
            <a:pPr marL="0" marR="0" indent="0" algn="ctr" defTabSz="1042988" rtl="0" eaLnBrk="1" fontAlgn="base" latinLnBrk="0" hangingPunct="1">
              <a:lnSpc>
                <a:spcPct val="115000"/>
              </a:lnSpc>
              <a:spcBef>
                <a:spcPct val="0"/>
              </a:spcBef>
              <a:spcAft>
                <a:spcPct val="0"/>
              </a:spcAft>
              <a:buClrTx/>
              <a:buSzTx/>
              <a:buFontTx/>
              <a:buNone/>
              <a:tabLst/>
            </a:pPr>
            <a:r>
              <a:rPr lang="fr-FR" sz="1500" dirty="0" smtClean="0"/>
              <a:t>Training </a:t>
            </a:r>
            <a:r>
              <a:rPr kumimoji="0" lang="fr-FR" sz="1500" b="0" i="0" u="none" strike="noStrike" cap="none" normalizeH="0" baseline="0" dirty="0" err="1" smtClean="0">
                <a:ln>
                  <a:noFill/>
                </a:ln>
                <a:solidFill>
                  <a:schemeClr val="tx1"/>
                </a:solidFill>
                <a:effectLst/>
                <a:latin typeface="Arial" pitchFamily="34" charset="0"/>
                <a:cs typeface="Arial" pitchFamily="34" charset="0"/>
              </a:rPr>
              <a:t>dataset</a:t>
            </a:r>
            <a:endParaRPr kumimoji="0" lang="fr-FR" sz="15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TextBox 14"/>
          <p:cNvSpPr txBox="1"/>
          <p:nvPr/>
        </p:nvSpPr>
        <p:spPr>
          <a:xfrm>
            <a:off x="259963" y="957405"/>
            <a:ext cx="1576769" cy="729430"/>
          </a:xfrm>
          <a:prstGeom prst="rect">
            <a:avLst/>
          </a:prstGeom>
          <a:noFill/>
        </p:spPr>
        <p:txBody>
          <a:bodyPr wrap="square" rtlCol="0">
            <a:spAutoFit/>
          </a:bodyPr>
          <a:lstStyle/>
          <a:p>
            <a:endParaRPr lang="en-US" sz="1800" b="1" dirty="0" smtClean="0">
              <a:solidFill>
                <a:schemeClr val="tx2"/>
              </a:solidFill>
            </a:endParaRPr>
          </a:p>
          <a:p>
            <a:r>
              <a:rPr lang="en-US" sz="1800" b="1" dirty="0">
                <a:solidFill>
                  <a:schemeClr val="tx2"/>
                </a:solidFill>
              </a:rPr>
              <a:t>P</a:t>
            </a:r>
            <a:r>
              <a:rPr lang="en-US" sz="1800" b="1" dirty="0" smtClean="0">
                <a:solidFill>
                  <a:schemeClr val="tx2"/>
                </a:solidFill>
              </a:rPr>
              <a:t>reparation</a:t>
            </a:r>
            <a:endParaRPr lang="en-US" sz="1800" b="1" dirty="0">
              <a:solidFill>
                <a:schemeClr val="tx2"/>
              </a:solidFill>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242" y="2134999"/>
            <a:ext cx="2417473" cy="15134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4381" y="1562760"/>
            <a:ext cx="1244600" cy="469900"/>
          </a:xfrm>
          <a:prstGeom prst="rect">
            <a:avLst/>
          </a:prstGeom>
        </p:spPr>
      </p:pic>
      <p:sp>
        <p:nvSpPr>
          <p:cNvPr id="21" name="Rounded Rectangle 20"/>
          <p:cNvSpPr/>
          <p:nvPr/>
        </p:nvSpPr>
        <p:spPr bwMode="auto">
          <a:xfrm>
            <a:off x="516694" y="2939884"/>
            <a:ext cx="1152128" cy="432048"/>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pitchFamily="34" charset="0"/>
                <a:cs typeface="Arial" pitchFamily="34" charset="0"/>
              </a:rPr>
              <a:t>Generator</a:t>
            </a:r>
          </a:p>
        </p:txBody>
      </p:sp>
      <p:cxnSp>
        <p:nvCxnSpPr>
          <p:cNvPr id="23" name="Straight Arrow Connector 22"/>
          <p:cNvCxnSpPr>
            <a:stCxn id="21" idx="2"/>
          </p:cNvCxnSpPr>
          <p:nvPr/>
        </p:nvCxnSpPr>
        <p:spPr bwMode="auto">
          <a:xfrm flipH="1">
            <a:off x="1090508" y="3371932"/>
            <a:ext cx="2250" cy="440629"/>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flipV="1">
            <a:off x="1900032" y="4728175"/>
            <a:ext cx="384201" cy="5580"/>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404461" y="4505522"/>
            <a:ext cx="1024592" cy="723611"/>
          </a:xfrm>
          <a:prstGeom prst="roundRect">
            <a:avLst/>
          </a:prstGeom>
          <a:solidFill>
            <a:schemeClr val="tx2">
              <a:lumMod val="10000"/>
              <a:lumOff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pitchFamily="34" charset="0"/>
                <a:cs typeface="Arial" pitchFamily="34" charset="0"/>
              </a:rPr>
              <a:t>Dataset Parser</a:t>
            </a:r>
          </a:p>
        </p:txBody>
      </p:sp>
      <p:sp>
        <p:nvSpPr>
          <p:cNvPr id="27" name="Rounded Rectangle 26"/>
          <p:cNvSpPr/>
          <p:nvPr/>
        </p:nvSpPr>
        <p:spPr bwMode="auto">
          <a:xfrm>
            <a:off x="5810826" y="4602442"/>
            <a:ext cx="1345876" cy="630677"/>
          </a:xfrm>
          <a:prstGeom prst="roundRect">
            <a:avLst/>
          </a:prstGeom>
          <a:solidFill>
            <a:schemeClr val="tx2">
              <a:lumMod val="10000"/>
              <a:lumOff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pitchFamily="34" charset="0"/>
                <a:cs typeface="Arial" pitchFamily="34" charset="0"/>
              </a:rPr>
              <a:t>Submission</a:t>
            </a:r>
          </a:p>
          <a:p>
            <a:pPr marL="0" marR="0" indent="0" algn="ctr" defTabSz="1042988" rtl="0" eaLnBrk="1" fontAlgn="base" latinLnBrk="0" hangingPunct="1">
              <a:lnSpc>
                <a:spcPct val="115000"/>
              </a:lnSpc>
              <a:spcBef>
                <a:spcPct val="0"/>
              </a:spcBef>
              <a:spcAft>
                <a:spcPct val="0"/>
              </a:spcAft>
              <a:buClrTx/>
              <a:buSzTx/>
              <a:buFontTx/>
              <a:buNone/>
              <a:tabLst/>
            </a:pPr>
            <a:r>
              <a:rPr lang="en-US" sz="1500" dirty="0" smtClean="0"/>
              <a:t>Generator</a:t>
            </a:r>
            <a:endParaRPr kumimoji="0" lang="en-US" sz="1500" b="0" i="0" u="none" strike="noStrike" cap="none" normalizeH="0" baseline="0" dirty="0" smtClean="0">
              <a:ln>
                <a:noFill/>
              </a:ln>
              <a:solidFill>
                <a:schemeClr val="tx1"/>
              </a:solidFill>
              <a:effectLst/>
              <a:latin typeface="Arial" pitchFamily="34" charset="0"/>
              <a:cs typeface="Arial" pitchFamily="34" charset="0"/>
            </a:endParaRPr>
          </a:p>
        </p:txBody>
      </p:sp>
      <p:sp>
        <p:nvSpPr>
          <p:cNvPr id="28" name="Rounded Rectangle 27"/>
          <p:cNvSpPr/>
          <p:nvPr/>
        </p:nvSpPr>
        <p:spPr bwMode="auto">
          <a:xfrm>
            <a:off x="3812406" y="3722965"/>
            <a:ext cx="1316607" cy="630677"/>
          </a:xfrm>
          <a:prstGeom prst="roundRect">
            <a:avLst/>
          </a:prstGeom>
          <a:solidFill>
            <a:schemeClr val="tx2">
              <a:lumMod val="10000"/>
              <a:lumOff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pitchFamily="34" charset="0"/>
                <a:cs typeface="Arial" pitchFamily="34" charset="0"/>
              </a:rPr>
              <a:t>Submission</a:t>
            </a:r>
          </a:p>
          <a:p>
            <a:pPr marL="0" marR="0" indent="0" algn="ctr" defTabSz="1042988" rtl="0" eaLnBrk="1" fontAlgn="base" latinLnBrk="0" hangingPunct="1">
              <a:lnSpc>
                <a:spcPct val="115000"/>
              </a:lnSpc>
              <a:spcBef>
                <a:spcPct val="0"/>
              </a:spcBef>
              <a:spcAft>
                <a:spcPct val="0"/>
              </a:spcAft>
              <a:buClrTx/>
              <a:buSzTx/>
              <a:buFontTx/>
              <a:buNone/>
              <a:tabLst/>
            </a:pPr>
            <a:r>
              <a:rPr lang="en-US" sz="1500" dirty="0" smtClean="0"/>
              <a:t>example</a:t>
            </a:r>
            <a:endParaRPr kumimoji="0" lang="en-US" sz="15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31" name="Straight Connector 30"/>
          <p:cNvCxnSpPr/>
          <p:nvPr/>
        </p:nvCxnSpPr>
        <p:spPr bwMode="auto">
          <a:xfrm>
            <a:off x="7198418" y="2114933"/>
            <a:ext cx="27841" cy="4590199"/>
          </a:xfrm>
          <a:prstGeom prst="line">
            <a:avLst/>
          </a:prstGeom>
          <a:solidFill>
            <a:schemeClr val="bg1"/>
          </a:solidFill>
          <a:ln w="2857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3395811" y="1312150"/>
            <a:ext cx="2127467" cy="410882"/>
          </a:xfrm>
          <a:prstGeom prst="rect">
            <a:avLst/>
          </a:prstGeom>
          <a:noFill/>
        </p:spPr>
        <p:txBody>
          <a:bodyPr wrap="square" rtlCol="0">
            <a:spAutoFit/>
          </a:bodyPr>
          <a:lstStyle/>
          <a:p>
            <a:r>
              <a:rPr lang="en-US" sz="1800" b="1" dirty="0" smtClean="0">
                <a:solidFill>
                  <a:schemeClr val="tx2"/>
                </a:solidFill>
              </a:rPr>
              <a:t>Team Work</a:t>
            </a:r>
            <a:endParaRPr lang="en-US" sz="1800" b="1" dirty="0">
              <a:solidFill>
                <a:schemeClr val="tx2"/>
              </a:solidFill>
            </a:endParaRPr>
          </a:p>
        </p:txBody>
      </p:sp>
      <p:sp>
        <p:nvSpPr>
          <p:cNvPr id="33" name="Rounded Rectangle 32"/>
          <p:cNvSpPr/>
          <p:nvPr/>
        </p:nvSpPr>
        <p:spPr bwMode="auto">
          <a:xfrm>
            <a:off x="7535428" y="3055379"/>
            <a:ext cx="1545872" cy="630677"/>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pitchFamily="34" charset="0"/>
                <a:cs typeface="Arial" pitchFamily="34" charset="0"/>
              </a:rPr>
              <a:t>Custom metrics</a:t>
            </a:r>
          </a:p>
        </p:txBody>
      </p:sp>
      <p:sp>
        <p:nvSpPr>
          <p:cNvPr id="34" name="Round Diagonal Corner Rectangle 33"/>
          <p:cNvSpPr/>
          <p:nvPr/>
        </p:nvSpPr>
        <p:spPr bwMode="auto">
          <a:xfrm>
            <a:off x="7297391" y="4602443"/>
            <a:ext cx="1307900" cy="630676"/>
          </a:xfrm>
          <a:prstGeom prst="round2DiagRect">
            <a:avLst/>
          </a:prstGeom>
          <a:solidFill>
            <a:srgbClr val="E9E611"/>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pitchFamily="34" charset="0"/>
                <a:cs typeface="Arial" pitchFamily="34" charset="0"/>
              </a:rPr>
              <a:t>Csv submission</a:t>
            </a:r>
          </a:p>
        </p:txBody>
      </p:sp>
      <p:cxnSp>
        <p:nvCxnSpPr>
          <p:cNvPr id="36" name="Straight Arrow Connector 35"/>
          <p:cNvCxnSpPr>
            <a:stCxn id="34" idx="0"/>
          </p:cNvCxnSpPr>
          <p:nvPr/>
        </p:nvCxnSpPr>
        <p:spPr bwMode="auto">
          <a:xfrm flipV="1">
            <a:off x="8605291" y="4913795"/>
            <a:ext cx="371029" cy="3986"/>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8583863" y="1365365"/>
            <a:ext cx="2074758" cy="383823"/>
          </a:xfrm>
          <a:prstGeom prst="rect">
            <a:avLst/>
          </a:prstGeom>
          <a:noFill/>
        </p:spPr>
        <p:txBody>
          <a:bodyPr wrap="square" rtlCol="0">
            <a:spAutoFit/>
          </a:bodyPr>
          <a:lstStyle/>
          <a:p>
            <a:r>
              <a:rPr lang="en-US" sz="1800" b="1" dirty="0" err="1" smtClean="0">
                <a:solidFill>
                  <a:schemeClr val="tx2"/>
                </a:solidFill>
              </a:rPr>
              <a:t>LeaderBoard</a:t>
            </a:r>
            <a:endParaRPr lang="en-US" sz="1800" b="1" dirty="0">
              <a:solidFill>
                <a:schemeClr val="tx2"/>
              </a:solidFill>
            </a:endParaRPr>
          </a:p>
        </p:txBody>
      </p:sp>
      <p:sp>
        <p:nvSpPr>
          <p:cNvPr id="46" name="Rounded Rectangle 45"/>
          <p:cNvSpPr/>
          <p:nvPr/>
        </p:nvSpPr>
        <p:spPr bwMode="auto">
          <a:xfrm>
            <a:off x="7531112" y="2242068"/>
            <a:ext cx="1545872" cy="630677"/>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pitchFamily="34" charset="0"/>
                <a:cs typeface="Arial" pitchFamily="34" charset="0"/>
              </a:rPr>
              <a:t>Visualization</a:t>
            </a:r>
          </a:p>
        </p:txBody>
      </p:sp>
      <p:sp>
        <p:nvSpPr>
          <p:cNvPr id="47" name="TextBox 46"/>
          <p:cNvSpPr txBox="1"/>
          <p:nvPr/>
        </p:nvSpPr>
        <p:spPr>
          <a:xfrm>
            <a:off x="4299575" y="4619382"/>
            <a:ext cx="576064" cy="416204"/>
          </a:xfrm>
          <a:prstGeom prst="rect">
            <a:avLst/>
          </a:prstGeom>
          <a:noFill/>
        </p:spPr>
        <p:txBody>
          <a:bodyPr wrap="square" rtlCol="0">
            <a:spAutoFit/>
          </a:bodyPr>
          <a:lstStyle/>
          <a:p>
            <a:r>
              <a:rPr lang="en-US" sz="2000" b="1" dirty="0" smtClean="0">
                <a:solidFill>
                  <a:schemeClr val="tx2"/>
                </a:solidFill>
              </a:rPr>
              <a:t>?</a:t>
            </a:r>
            <a:endParaRPr lang="en-US" sz="2000" b="1" dirty="0">
              <a:solidFill>
                <a:schemeClr val="tx2"/>
              </a:solidFill>
            </a:endParaRPr>
          </a:p>
        </p:txBody>
      </p:sp>
      <p:cxnSp>
        <p:nvCxnSpPr>
          <p:cNvPr id="49" name="Straight Arrow Connector 48"/>
          <p:cNvCxnSpPr/>
          <p:nvPr/>
        </p:nvCxnSpPr>
        <p:spPr bwMode="auto">
          <a:xfrm>
            <a:off x="3525255" y="4786993"/>
            <a:ext cx="648236" cy="1"/>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Cylindre 8"/>
          <p:cNvSpPr/>
          <p:nvPr/>
        </p:nvSpPr>
        <p:spPr bwMode="auto">
          <a:xfrm>
            <a:off x="192426" y="5988496"/>
            <a:ext cx="1711845" cy="750502"/>
          </a:xfrm>
          <a:prstGeom prst="can">
            <a:avLst/>
          </a:prstGeom>
          <a:solidFill>
            <a:schemeClr val="accent4">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fr-FR" sz="1500" b="0" i="0" u="none" strike="noStrike" cap="none" normalizeH="0" baseline="0" dirty="0" err="1" smtClean="0">
                <a:ln>
                  <a:noFill/>
                </a:ln>
                <a:solidFill>
                  <a:schemeClr val="tx1"/>
                </a:solidFill>
                <a:effectLst/>
                <a:latin typeface="Arial" pitchFamily="34" charset="0"/>
                <a:cs typeface="Arial" pitchFamily="34" charset="0"/>
              </a:rPr>
              <a:t>Json</a:t>
            </a:r>
            <a:r>
              <a:rPr kumimoji="0" lang="fr-FR" sz="1500" b="0" i="0" u="none" strike="noStrike" cap="none" normalizeH="0" baseline="0" dirty="0" smtClean="0">
                <a:ln>
                  <a:noFill/>
                </a:ln>
                <a:solidFill>
                  <a:schemeClr val="tx1"/>
                </a:solidFill>
                <a:effectLst/>
                <a:latin typeface="Arial" pitchFamily="34" charset="0"/>
                <a:cs typeface="Arial" pitchFamily="34" charset="0"/>
              </a:rPr>
              <a:t> </a:t>
            </a:r>
          </a:p>
          <a:p>
            <a:pPr marL="0" marR="0" indent="0" algn="ctr" defTabSz="1042988" rtl="0" eaLnBrk="1" fontAlgn="base" latinLnBrk="0" hangingPunct="1">
              <a:lnSpc>
                <a:spcPct val="115000"/>
              </a:lnSpc>
              <a:spcBef>
                <a:spcPct val="0"/>
              </a:spcBef>
              <a:spcAft>
                <a:spcPct val="0"/>
              </a:spcAft>
              <a:buClrTx/>
              <a:buSzTx/>
              <a:buFontTx/>
              <a:buNone/>
              <a:tabLst/>
            </a:pPr>
            <a:r>
              <a:rPr lang="fr-FR" sz="1500" dirty="0" smtClean="0"/>
              <a:t>Test Solutions</a:t>
            </a:r>
            <a:endParaRPr kumimoji="0" lang="fr-FR" sz="15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51" name="Straight Arrow Connector 50"/>
          <p:cNvCxnSpPr/>
          <p:nvPr/>
        </p:nvCxnSpPr>
        <p:spPr bwMode="auto">
          <a:xfrm>
            <a:off x="5014636" y="4786993"/>
            <a:ext cx="794214" cy="10667"/>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Cylindre 8"/>
          <p:cNvSpPr/>
          <p:nvPr/>
        </p:nvSpPr>
        <p:spPr bwMode="auto">
          <a:xfrm>
            <a:off x="192426" y="5270253"/>
            <a:ext cx="1685456" cy="781721"/>
          </a:xfrm>
          <a:prstGeom prst="can">
            <a:avLst/>
          </a:prstGeom>
          <a:solidFill>
            <a:schemeClr val="tx2">
              <a:lumMod val="10000"/>
              <a:lumOff val="9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fr-FR" sz="1500" b="0" i="0" u="none" strike="noStrike" cap="none" normalizeH="0" baseline="0" dirty="0" err="1" smtClean="0">
                <a:ln>
                  <a:noFill/>
                </a:ln>
                <a:solidFill>
                  <a:schemeClr val="tx1"/>
                </a:solidFill>
                <a:effectLst/>
                <a:latin typeface="Arial" pitchFamily="34" charset="0"/>
                <a:cs typeface="Arial" pitchFamily="34" charset="0"/>
              </a:rPr>
              <a:t>Json</a:t>
            </a:r>
            <a:r>
              <a:rPr kumimoji="0" lang="fr-FR" sz="1500" b="0" i="0" u="none" strike="noStrike" cap="none" normalizeH="0" baseline="0" dirty="0" smtClean="0">
                <a:ln>
                  <a:noFill/>
                </a:ln>
                <a:solidFill>
                  <a:schemeClr val="tx1"/>
                </a:solidFill>
                <a:effectLst/>
                <a:latin typeface="Arial" pitchFamily="34" charset="0"/>
                <a:cs typeface="Arial" pitchFamily="34" charset="0"/>
              </a:rPr>
              <a:t> </a:t>
            </a:r>
          </a:p>
          <a:p>
            <a:pPr marL="0" marR="0" indent="0" algn="ctr" defTabSz="1042988" rtl="0" eaLnBrk="1" fontAlgn="base" latinLnBrk="0" hangingPunct="1">
              <a:lnSpc>
                <a:spcPct val="115000"/>
              </a:lnSpc>
              <a:spcBef>
                <a:spcPct val="0"/>
              </a:spcBef>
              <a:spcAft>
                <a:spcPct val="0"/>
              </a:spcAft>
              <a:buClrTx/>
              <a:buSzTx/>
              <a:buFontTx/>
              <a:buNone/>
              <a:tabLst/>
            </a:pPr>
            <a:r>
              <a:rPr lang="fr-FR" sz="1500" dirty="0" smtClean="0"/>
              <a:t>Test </a:t>
            </a:r>
            <a:r>
              <a:rPr kumimoji="0" lang="fr-FR" sz="1500" b="0" i="0" u="none" strike="noStrike" cap="none" normalizeH="0" baseline="0" dirty="0" err="1" smtClean="0">
                <a:ln>
                  <a:noFill/>
                </a:ln>
                <a:solidFill>
                  <a:schemeClr val="tx1"/>
                </a:solidFill>
                <a:effectLst/>
                <a:latin typeface="Arial" pitchFamily="34" charset="0"/>
                <a:cs typeface="Arial" pitchFamily="34" charset="0"/>
              </a:rPr>
              <a:t>dataset</a:t>
            </a:r>
            <a:endParaRPr kumimoji="0" lang="fr-FR" sz="15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58" name="Elbow Connector 57"/>
          <p:cNvCxnSpPr/>
          <p:nvPr/>
        </p:nvCxnSpPr>
        <p:spPr bwMode="auto">
          <a:xfrm flipV="1">
            <a:off x="1985559" y="5005411"/>
            <a:ext cx="3824279" cy="714989"/>
          </a:xfrm>
          <a:prstGeom prst="bentConnector3">
            <a:avLst>
              <a:gd name="adj1" fmla="val 50000"/>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Elbow Connector 74"/>
          <p:cNvCxnSpPr/>
          <p:nvPr/>
        </p:nvCxnSpPr>
        <p:spPr bwMode="auto">
          <a:xfrm flipV="1">
            <a:off x="1984455" y="5438763"/>
            <a:ext cx="6991865" cy="1085292"/>
          </a:xfrm>
          <a:prstGeom prst="bentConnector3">
            <a:avLst>
              <a:gd name="adj1" fmla="val 50000"/>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Arrow Connector 97"/>
          <p:cNvCxnSpPr/>
          <p:nvPr/>
        </p:nvCxnSpPr>
        <p:spPr bwMode="auto">
          <a:xfrm flipV="1">
            <a:off x="9721600" y="4249252"/>
            <a:ext cx="513698" cy="570987"/>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TextBox 102"/>
          <p:cNvSpPr txBox="1"/>
          <p:nvPr/>
        </p:nvSpPr>
        <p:spPr>
          <a:xfrm>
            <a:off x="8962606" y="4873428"/>
            <a:ext cx="831473" cy="312714"/>
          </a:xfrm>
          <a:prstGeom prst="rect">
            <a:avLst/>
          </a:prstGeom>
          <a:noFill/>
        </p:spPr>
        <p:txBody>
          <a:bodyPr wrap="square" rtlCol="0">
            <a:spAutoFit/>
          </a:bodyPr>
          <a:lstStyle/>
          <a:p>
            <a:r>
              <a:rPr lang="en-US" b="1" dirty="0" smtClean="0">
                <a:solidFill>
                  <a:schemeClr val="tx2"/>
                </a:solidFill>
              </a:rPr>
              <a:t>SPLIT</a:t>
            </a:r>
            <a:endParaRPr lang="en-US" b="1" dirty="0">
              <a:solidFill>
                <a:schemeClr val="tx2"/>
              </a:solidFill>
            </a:endParaRPr>
          </a:p>
        </p:txBody>
      </p:sp>
      <p:sp>
        <p:nvSpPr>
          <p:cNvPr id="105" name="TextBox 104"/>
          <p:cNvSpPr txBox="1"/>
          <p:nvPr/>
        </p:nvSpPr>
        <p:spPr>
          <a:xfrm>
            <a:off x="9182011" y="4177725"/>
            <a:ext cx="1224136" cy="312714"/>
          </a:xfrm>
          <a:prstGeom prst="rect">
            <a:avLst/>
          </a:prstGeom>
          <a:noFill/>
        </p:spPr>
        <p:txBody>
          <a:bodyPr wrap="square" rtlCol="0">
            <a:spAutoFit/>
          </a:bodyPr>
          <a:lstStyle/>
          <a:p>
            <a:r>
              <a:rPr lang="en-US" smtClean="0"/>
              <a:t>50%</a:t>
            </a:r>
            <a:endParaRPr lang="en-US"/>
          </a:p>
        </p:txBody>
      </p:sp>
      <p:sp>
        <p:nvSpPr>
          <p:cNvPr id="106" name="TextBox 105"/>
          <p:cNvSpPr txBox="1"/>
          <p:nvPr/>
        </p:nvSpPr>
        <p:spPr>
          <a:xfrm>
            <a:off x="9331074" y="5436281"/>
            <a:ext cx="1224136" cy="312714"/>
          </a:xfrm>
          <a:prstGeom prst="rect">
            <a:avLst/>
          </a:prstGeom>
          <a:noFill/>
        </p:spPr>
        <p:txBody>
          <a:bodyPr wrap="square" rtlCol="0">
            <a:spAutoFit/>
          </a:bodyPr>
          <a:lstStyle/>
          <a:p>
            <a:r>
              <a:rPr lang="en-US" dirty="0" smtClean="0"/>
              <a:t>50%</a:t>
            </a:r>
            <a:endParaRPr lang="en-US" dirty="0"/>
          </a:p>
        </p:txBody>
      </p:sp>
      <p:cxnSp>
        <p:nvCxnSpPr>
          <p:cNvPr id="107" name="Straight Arrow Connector 106"/>
          <p:cNvCxnSpPr/>
          <p:nvPr/>
        </p:nvCxnSpPr>
        <p:spPr bwMode="auto">
          <a:xfrm>
            <a:off x="9794079" y="5222150"/>
            <a:ext cx="755683" cy="242689"/>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 name="TextBox 109"/>
          <p:cNvSpPr txBox="1"/>
          <p:nvPr/>
        </p:nvSpPr>
        <p:spPr>
          <a:xfrm>
            <a:off x="10439496" y="4067414"/>
            <a:ext cx="1599219" cy="312714"/>
          </a:xfrm>
          <a:prstGeom prst="rect">
            <a:avLst/>
          </a:prstGeom>
          <a:noFill/>
        </p:spPr>
        <p:txBody>
          <a:bodyPr wrap="square" rtlCol="0">
            <a:spAutoFit/>
          </a:bodyPr>
          <a:lstStyle/>
          <a:p>
            <a:r>
              <a:rPr lang="en-US" smtClean="0"/>
              <a:t>Live Score</a:t>
            </a:r>
            <a:endParaRPr lang="en-US"/>
          </a:p>
        </p:txBody>
      </p:sp>
      <p:sp>
        <p:nvSpPr>
          <p:cNvPr id="111" name="TextBox 110"/>
          <p:cNvSpPr txBox="1"/>
          <p:nvPr/>
        </p:nvSpPr>
        <p:spPr>
          <a:xfrm>
            <a:off x="10549762" y="5364614"/>
            <a:ext cx="1599219" cy="312714"/>
          </a:xfrm>
          <a:prstGeom prst="rect">
            <a:avLst/>
          </a:prstGeom>
          <a:noFill/>
        </p:spPr>
        <p:txBody>
          <a:bodyPr wrap="square" rtlCol="0">
            <a:spAutoFit/>
          </a:bodyPr>
          <a:lstStyle/>
          <a:p>
            <a:r>
              <a:rPr lang="en-US" smtClean="0"/>
              <a:t>Final Evaluation</a:t>
            </a:r>
            <a:endParaRPr lang="en-US" dirty="0"/>
          </a:p>
        </p:txBody>
      </p:sp>
      <p:sp>
        <p:nvSpPr>
          <p:cNvPr id="112" name="Rectangle 111"/>
          <p:cNvSpPr/>
          <p:nvPr/>
        </p:nvSpPr>
        <p:spPr bwMode="auto">
          <a:xfrm>
            <a:off x="7538369" y="5980581"/>
            <a:ext cx="332316" cy="268464"/>
          </a:xfrm>
          <a:prstGeom prst="rect">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en-US" sz="1500" b="0" i="0" u="none" strike="noStrike" cap="none" normalizeH="0" baseline="0" smtClean="0">
              <a:ln>
                <a:noFill/>
              </a:ln>
              <a:solidFill>
                <a:schemeClr val="tx1"/>
              </a:solidFill>
              <a:effectLst/>
              <a:latin typeface="Arial" pitchFamily="34" charset="0"/>
              <a:cs typeface="Arial" pitchFamily="34" charset="0"/>
            </a:endParaRPr>
          </a:p>
        </p:txBody>
      </p:sp>
      <p:sp>
        <p:nvSpPr>
          <p:cNvPr id="113" name="Rectangle 112"/>
          <p:cNvSpPr/>
          <p:nvPr/>
        </p:nvSpPr>
        <p:spPr bwMode="auto">
          <a:xfrm>
            <a:off x="7538369" y="6383758"/>
            <a:ext cx="332316" cy="268464"/>
          </a:xfrm>
          <a:prstGeom prst="rect">
            <a:avLst/>
          </a:prstGeom>
          <a:solidFill>
            <a:schemeClr val="tx2">
              <a:lumMod val="10000"/>
              <a:lumOff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en-US" sz="1500" b="0" i="0" u="none" strike="noStrike" cap="none" normalizeH="0" baseline="0" smtClean="0">
              <a:ln>
                <a:noFill/>
              </a:ln>
              <a:solidFill>
                <a:schemeClr val="tx1"/>
              </a:solidFill>
              <a:effectLst/>
              <a:latin typeface="Arial" pitchFamily="34" charset="0"/>
              <a:cs typeface="Arial" pitchFamily="34" charset="0"/>
            </a:endParaRPr>
          </a:p>
        </p:txBody>
      </p:sp>
      <p:sp>
        <p:nvSpPr>
          <p:cNvPr id="114" name="TextBox 113"/>
          <p:cNvSpPr txBox="1"/>
          <p:nvPr/>
        </p:nvSpPr>
        <p:spPr>
          <a:xfrm>
            <a:off x="7835279" y="6346175"/>
            <a:ext cx="2194280" cy="333168"/>
          </a:xfrm>
          <a:prstGeom prst="rect">
            <a:avLst/>
          </a:prstGeom>
          <a:noFill/>
        </p:spPr>
        <p:txBody>
          <a:bodyPr wrap="square" rtlCol="0">
            <a:spAutoFit/>
          </a:bodyPr>
          <a:lstStyle/>
          <a:p>
            <a:r>
              <a:rPr lang="en-US" dirty="0" smtClean="0"/>
              <a:t>Available for the team</a:t>
            </a:r>
            <a:endParaRPr lang="en-US" dirty="0"/>
          </a:p>
        </p:txBody>
      </p:sp>
      <p:sp>
        <p:nvSpPr>
          <p:cNvPr id="115" name="TextBox 114"/>
          <p:cNvSpPr txBox="1"/>
          <p:nvPr/>
        </p:nvSpPr>
        <p:spPr>
          <a:xfrm>
            <a:off x="7734614" y="5956068"/>
            <a:ext cx="2294945" cy="312714"/>
          </a:xfrm>
          <a:prstGeom prst="rect">
            <a:avLst/>
          </a:prstGeom>
          <a:noFill/>
        </p:spPr>
        <p:txBody>
          <a:bodyPr wrap="square" rtlCol="0">
            <a:spAutoFit/>
          </a:bodyPr>
          <a:lstStyle/>
          <a:p>
            <a:r>
              <a:rPr lang="en-US" dirty="0" smtClean="0"/>
              <a:t>For the organizer only</a:t>
            </a:r>
            <a:endParaRPr lang="en-US" dirty="0"/>
          </a:p>
        </p:txBody>
      </p:sp>
    </p:spTree>
    <p:extLst>
      <p:ext uri="{BB962C8B-B14F-4D97-AF65-F5344CB8AC3E}">
        <p14:creationId xmlns:p14="http://schemas.microsoft.com/office/powerpoint/2010/main" val="2832094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Good </a:t>
            </a:r>
            <a:r>
              <a:rPr lang="fr-FR" dirty="0" err="1" smtClean="0"/>
              <a:t>luck</a:t>
            </a:r>
            <a:r>
              <a:rPr lang="fr-FR" dirty="0" smtClean="0"/>
              <a:t> !!</a:t>
            </a:r>
            <a:endParaRPr lang="fr-FR" dirty="0"/>
          </a:p>
        </p:txBody>
      </p:sp>
      <p:sp>
        <p:nvSpPr>
          <p:cNvPr id="4" name="Espace réservé de la date 3"/>
          <p:cNvSpPr>
            <a:spLocks noGrp="1"/>
          </p:cNvSpPr>
          <p:nvPr>
            <p:ph type="dt" sz="half" idx="14"/>
          </p:nvPr>
        </p:nvSpPr>
        <p:spPr/>
        <p:txBody>
          <a:bodyPr/>
          <a:lstStyle/>
          <a:p>
            <a:fld id="{446CD22A-A68B-4E00-B0DB-FA19EF7B66C0}" type="datetime1">
              <a:rPr lang="fr-FR" altLang="de-DE" smtClean="0"/>
              <a:t>27/02/2023</a:t>
            </a:fld>
            <a:endParaRPr lang="de-DE" altLang="de-DE" dirty="0"/>
          </a:p>
        </p:txBody>
      </p:sp>
      <p:sp>
        <p:nvSpPr>
          <p:cNvPr id="5" name="Espace réservé du numéro de diapositive 4"/>
          <p:cNvSpPr>
            <a:spLocks noGrp="1"/>
          </p:cNvSpPr>
          <p:nvPr>
            <p:ph type="sldNum" sz="quarter" idx="16"/>
          </p:nvPr>
        </p:nvSpPr>
        <p:spPr/>
        <p:txBody>
          <a:bodyPr/>
          <a:lstStyle/>
          <a:p>
            <a:fld id="{290114C8-F7F2-4E05-9CAE-DDD3D22A4BE8}" type="slidenum">
              <a:rPr lang="de-DE" altLang="de-DE" smtClean="0"/>
              <a:pPr/>
              <a:t>19</a:t>
            </a:fld>
            <a:endParaRPr lang="de-DE" altLang="de-DE"/>
          </a:p>
        </p:txBody>
      </p:sp>
      <p:sp>
        <p:nvSpPr>
          <p:cNvPr id="7" name="Espace réservé du pied de page 6"/>
          <p:cNvSpPr>
            <a:spLocks noGrp="1"/>
          </p:cNvSpPr>
          <p:nvPr>
            <p:ph type="ftr" sz="quarter" idx="18"/>
          </p:nvPr>
        </p:nvSpPr>
        <p:spPr/>
        <p:txBody>
          <a:bodyPr/>
          <a:lstStyle/>
          <a:p>
            <a:r>
              <a:rPr lang="fr-FR" altLang="de-DE" smtClean="0"/>
              <a:t>Ce document et les informations qu'il contient sont propriété d'Airbus Defence and Space. Il ne doit pas être utilisé à d'autres fins que celles pour lesquelles il a été remis. Il ne peut être ni reproduit, ni divulgué à des tiers (en tout ou partie) sans l'accord préalable et écrit d'Airbus Defence and Space. Airbus Defence and Space SAS – Tous droits réservés.This document and the information it contains are property of Airbus Defence and Space. It shall not be used for any purpose other than those for which it was supplied. Itshall not be reproduced or disclosed (in whole or in part) to any third party without Airbus Defence and Space prior written consent. Airbus Defence and Space SAS – All rights reserved.</a:t>
            </a:r>
            <a:endParaRPr lang="de-DE" altLang="de-DE" dirty="0"/>
          </a:p>
        </p:txBody>
      </p:sp>
      <p:sp>
        <p:nvSpPr>
          <p:cNvPr id="8" name="ZoneTexte 7"/>
          <p:cNvSpPr txBox="1"/>
          <p:nvPr/>
        </p:nvSpPr>
        <p:spPr>
          <a:xfrm>
            <a:off x="805971" y="2589092"/>
            <a:ext cx="5256584" cy="1685077"/>
          </a:xfrm>
          <a:prstGeom prst="rect">
            <a:avLst/>
          </a:prstGeom>
          <a:noFill/>
        </p:spPr>
        <p:txBody>
          <a:bodyPr wrap="square" rtlCol="0">
            <a:spAutoFit/>
          </a:bodyPr>
          <a:lstStyle/>
          <a:p>
            <a:pPr algn="l"/>
            <a:r>
              <a:rPr lang="fr-FR" sz="1800" b="1" dirty="0" smtClean="0">
                <a:solidFill>
                  <a:srgbClr val="00205B"/>
                </a:solidFill>
              </a:rPr>
              <a:t>Tips:</a:t>
            </a:r>
          </a:p>
          <a:p>
            <a:pPr marL="285750" indent="-285750" algn="l">
              <a:buFont typeface="Arial" panose="020B0604020202020204" pitchFamily="34" charset="0"/>
              <a:buChar char="•"/>
            </a:pPr>
            <a:r>
              <a:rPr lang="fr-FR" sz="1800" dirty="0" err="1" smtClean="0"/>
              <a:t>Keep</a:t>
            </a:r>
            <a:r>
              <a:rPr lang="fr-FR" sz="1800" dirty="0" smtClean="0"/>
              <a:t> networks simple</a:t>
            </a:r>
          </a:p>
          <a:p>
            <a:pPr marL="285750" indent="-285750" algn="l">
              <a:buFont typeface="Arial" panose="020B0604020202020204" pitchFamily="34" charset="0"/>
              <a:buChar char="•"/>
            </a:pPr>
            <a:r>
              <a:rPr lang="fr-FR" sz="1800" dirty="0" err="1" smtClean="0"/>
              <a:t>Visualize</a:t>
            </a:r>
            <a:r>
              <a:rPr lang="fr-FR" sz="1800" dirty="0" smtClean="0"/>
              <a:t> </a:t>
            </a:r>
            <a:r>
              <a:rPr lang="fr-FR" sz="1800" dirty="0" err="1" smtClean="0"/>
              <a:t>your</a:t>
            </a:r>
            <a:r>
              <a:rPr lang="fr-FR" sz="1800" dirty="0" smtClean="0"/>
              <a:t> </a:t>
            </a:r>
            <a:r>
              <a:rPr lang="fr-FR" sz="1800" dirty="0" err="1" smtClean="0"/>
              <a:t>results</a:t>
            </a:r>
            <a:endParaRPr lang="fr-FR" sz="1800" dirty="0" smtClean="0"/>
          </a:p>
          <a:p>
            <a:pPr marL="285750" indent="-285750" algn="l">
              <a:buFont typeface="Arial" panose="020B0604020202020204" pitchFamily="34" charset="0"/>
              <a:buChar char="•"/>
            </a:pPr>
            <a:r>
              <a:rPr lang="fr-FR" sz="1800" dirty="0" err="1" smtClean="0"/>
              <a:t>Organize</a:t>
            </a:r>
            <a:r>
              <a:rPr lang="fr-FR" sz="1800" dirty="0" smtClean="0"/>
              <a:t> the </a:t>
            </a:r>
            <a:r>
              <a:rPr lang="fr-FR" sz="1800" dirty="0" err="1" smtClean="0"/>
              <a:t>roles</a:t>
            </a:r>
            <a:r>
              <a:rPr lang="fr-FR" sz="1800" dirty="0" smtClean="0"/>
              <a:t> in </a:t>
            </a:r>
            <a:r>
              <a:rPr lang="fr-FR" sz="1800" dirty="0" err="1" smtClean="0"/>
              <a:t>your</a:t>
            </a:r>
            <a:r>
              <a:rPr lang="fr-FR" sz="1800" dirty="0" smtClean="0"/>
              <a:t> team</a:t>
            </a:r>
          </a:p>
          <a:p>
            <a:pPr marL="285750" indent="-285750" algn="l">
              <a:buFont typeface="Arial" panose="020B0604020202020204" pitchFamily="34" charset="0"/>
              <a:buChar char="•"/>
            </a:pPr>
            <a:r>
              <a:rPr lang="fr-FR" sz="1800" dirty="0" smtClean="0"/>
              <a:t>Have fun, </a:t>
            </a:r>
            <a:r>
              <a:rPr lang="fr-FR" sz="1800" dirty="0" err="1" smtClean="0"/>
              <a:t>may</a:t>
            </a:r>
            <a:r>
              <a:rPr lang="fr-FR" sz="1800" dirty="0" smtClean="0"/>
              <a:t> the best </a:t>
            </a:r>
            <a:r>
              <a:rPr lang="fr-FR" sz="1800" dirty="0" err="1" smtClean="0"/>
              <a:t>win</a:t>
            </a:r>
            <a:r>
              <a:rPr lang="fr-FR" sz="1800" dirty="0" smtClean="0"/>
              <a:t> !</a:t>
            </a:r>
            <a:endParaRPr lang="fr-FR" sz="18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206" y="1534879"/>
            <a:ext cx="3594100" cy="4038600"/>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2060" y="2049032"/>
            <a:ext cx="1076392" cy="1080120"/>
          </a:xfrm>
          <a:prstGeom prst="rect">
            <a:avLst/>
          </a:prstGeom>
        </p:spPr>
      </p:pic>
    </p:spTree>
    <p:extLst>
      <p:ext uri="{BB962C8B-B14F-4D97-AF65-F5344CB8AC3E}">
        <p14:creationId xmlns:p14="http://schemas.microsoft.com/office/powerpoint/2010/main" val="3152231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5"/>
          </p:nvPr>
        </p:nvSpPr>
        <p:spPr/>
        <p:txBody>
          <a:bodyPr/>
          <a:lstStyle/>
          <a:p>
            <a:endParaRPr lang="fr-FR"/>
          </a:p>
        </p:txBody>
      </p:sp>
      <p:sp>
        <p:nvSpPr>
          <p:cNvPr id="5" name="Espace réservé de la date 4"/>
          <p:cNvSpPr>
            <a:spLocks noGrp="1"/>
          </p:cNvSpPr>
          <p:nvPr>
            <p:ph type="dt" sz="half" idx="10"/>
          </p:nvPr>
        </p:nvSpPr>
        <p:spPr/>
        <p:txBody>
          <a:bodyPr/>
          <a:lstStyle/>
          <a:p>
            <a:fld id="{41109639-D009-429F-8E90-4780F8105C97}" type="datetime1">
              <a:rPr lang="fr-FR" altLang="de-DE" smtClean="0"/>
              <a:t>27/02/2023</a:t>
            </a:fld>
            <a:endParaRPr lang="de-DE" altLang="de-DE" dirty="0"/>
          </a:p>
        </p:txBody>
      </p:sp>
      <p:sp>
        <p:nvSpPr>
          <p:cNvPr id="6" name="Espace réservé du numéro de diapositive 5"/>
          <p:cNvSpPr>
            <a:spLocks noGrp="1"/>
          </p:cNvSpPr>
          <p:nvPr>
            <p:ph type="sldNum" sz="quarter" idx="12"/>
          </p:nvPr>
        </p:nvSpPr>
        <p:spPr/>
        <p:txBody>
          <a:bodyPr/>
          <a:lstStyle/>
          <a:p>
            <a:fld id="{290114C8-F7F2-4E05-9CAE-DDD3D22A4BE8}" type="slidenum">
              <a:rPr lang="de-DE" altLang="de-DE" smtClean="0"/>
              <a:pPr/>
              <a:t>2</a:t>
            </a:fld>
            <a:endParaRPr lang="de-DE" altLang="de-DE"/>
          </a:p>
        </p:txBody>
      </p:sp>
      <p:sp>
        <p:nvSpPr>
          <p:cNvPr id="7" name="Title 1"/>
          <p:cNvSpPr txBox="1">
            <a:spLocks/>
          </p:cNvSpPr>
          <p:nvPr/>
        </p:nvSpPr>
        <p:spPr>
          <a:xfrm>
            <a:off x="2536174" y="3356992"/>
            <a:ext cx="7158758" cy="1372321"/>
          </a:xfrm>
          <a:prstGeom prst="rect">
            <a:avLst/>
          </a:prstGeom>
        </p:spPr>
        <p:txBody>
          <a:bodyPr/>
          <a:lstStyle>
            <a:lvl1pPr algn="l" defTabSz="1042962" rtl="0" eaLnBrk="1" fontAlgn="base" hangingPunct="1">
              <a:lnSpc>
                <a:spcPct val="110000"/>
              </a:lnSpc>
              <a:spcBef>
                <a:spcPct val="0"/>
              </a:spcBef>
              <a:spcAft>
                <a:spcPct val="0"/>
              </a:spcAft>
              <a:defRPr sz="2500">
                <a:solidFill>
                  <a:schemeClr val="tx2"/>
                </a:solidFill>
                <a:latin typeface="+mj-lt"/>
                <a:ea typeface="+mj-ea"/>
                <a:cs typeface="+mj-cs"/>
              </a:defRPr>
            </a:lvl1pPr>
            <a:lvl2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5pPr>
            <a:lvl6pPr marL="457188"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376"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565"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753"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a:lstStyle>
          <a:p>
            <a:pPr algn="ctr"/>
            <a:r>
              <a:rPr lang="en-GB" b="1" kern="0" dirty="0" smtClean="0"/>
              <a:t>Introduction and Background</a:t>
            </a:r>
            <a:endParaRPr lang="en-GB" sz="2300" kern="0" dirty="0"/>
          </a:p>
        </p:txBody>
      </p:sp>
      <p:sp>
        <p:nvSpPr>
          <p:cNvPr id="8" name="Rectangle 7"/>
          <p:cNvSpPr/>
          <p:nvPr/>
        </p:nvSpPr>
        <p:spPr bwMode="auto">
          <a:xfrm>
            <a:off x="10992544" y="116632"/>
            <a:ext cx="1008112" cy="43204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pic>
        <p:nvPicPr>
          <p:cNvPr id="9" name="Image 8"/>
          <p:cNvPicPr>
            <a:picLocks noChangeAspect="1"/>
          </p:cNvPicPr>
          <p:nvPr/>
        </p:nvPicPr>
        <p:blipFill rotWithShape="1">
          <a:blip r:embed="rId2"/>
          <a:srcRect l="91934" t="85699" r="3932" b="8001"/>
          <a:stretch/>
        </p:blipFill>
        <p:spPr>
          <a:xfrm>
            <a:off x="10641421" y="6250075"/>
            <a:ext cx="1344149" cy="576064"/>
          </a:xfrm>
          <a:prstGeom prst="rect">
            <a:avLst/>
          </a:prstGeom>
        </p:spPr>
      </p:pic>
      <p:sp>
        <p:nvSpPr>
          <p:cNvPr id="10" name="Espace réservé du pied de page 17"/>
          <p:cNvSpPr>
            <a:spLocks noGrp="1"/>
          </p:cNvSpPr>
          <p:nvPr>
            <p:ph type="ftr" sz="quarter" idx="4294967295"/>
          </p:nvPr>
        </p:nvSpPr>
        <p:spPr>
          <a:xfrm>
            <a:off x="1629000" y="6468950"/>
            <a:ext cx="8973106" cy="216000"/>
          </a:xfrm>
          <a:prstGeom prst="rect">
            <a:avLst/>
          </a:prstGeom>
        </p:spPr>
        <p:txBody>
          <a:bodyPr/>
          <a:lstStyle/>
          <a:p>
            <a:pPr algn="l"/>
            <a:r>
              <a:rPr lang="fr-FR" altLang="de-DE" sz="600" dirty="0" smtClean="0"/>
              <a:t>This document and the information </a:t>
            </a:r>
            <a:r>
              <a:rPr lang="fr-FR" altLang="de-DE" sz="600" dirty="0" err="1" smtClean="0"/>
              <a:t>it</a:t>
            </a:r>
            <a:r>
              <a:rPr lang="fr-FR" altLang="de-DE" sz="600" dirty="0" smtClean="0"/>
              <a:t> </a:t>
            </a:r>
            <a:r>
              <a:rPr lang="fr-FR" altLang="de-DE" sz="600" dirty="0" err="1" smtClean="0"/>
              <a:t>contains</a:t>
            </a:r>
            <a:r>
              <a:rPr lang="fr-FR" altLang="de-DE" sz="600" dirty="0" smtClean="0"/>
              <a:t> are </a:t>
            </a:r>
            <a:r>
              <a:rPr lang="fr-FR" altLang="de-DE" sz="600" dirty="0" err="1" smtClean="0"/>
              <a:t>property</a:t>
            </a:r>
            <a:r>
              <a:rPr lang="fr-FR" altLang="de-DE" sz="600" dirty="0" smtClean="0"/>
              <a:t> of Airbus </a:t>
            </a:r>
            <a:r>
              <a:rPr lang="fr-FR" altLang="de-DE" sz="600" dirty="0" err="1" smtClean="0"/>
              <a:t>Defence</a:t>
            </a:r>
            <a:r>
              <a:rPr lang="fr-FR" altLang="de-DE" sz="600" dirty="0" smtClean="0"/>
              <a:t> and </a:t>
            </a:r>
            <a:r>
              <a:rPr lang="fr-FR" altLang="de-DE" sz="600" dirty="0" err="1" smtClean="0"/>
              <a:t>Space</a:t>
            </a:r>
            <a:r>
              <a:rPr lang="fr-FR" altLang="de-DE" sz="600" dirty="0" smtClean="0"/>
              <a:t>. It </a:t>
            </a:r>
            <a:r>
              <a:rPr lang="fr-FR" altLang="de-DE" sz="600" dirty="0" err="1" smtClean="0"/>
              <a:t>shall</a:t>
            </a:r>
            <a:r>
              <a:rPr lang="fr-FR" altLang="de-DE" sz="600" dirty="0" smtClean="0"/>
              <a:t> not </a:t>
            </a:r>
            <a:r>
              <a:rPr lang="fr-FR" altLang="de-DE" sz="600" dirty="0" err="1" smtClean="0"/>
              <a:t>be</a:t>
            </a:r>
            <a:r>
              <a:rPr lang="fr-FR" altLang="de-DE" sz="600" dirty="0" smtClean="0"/>
              <a:t> </a:t>
            </a:r>
            <a:r>
              <a:rPr lang="fr-FR" altLang="de-DE" sz="600" dirty="0" err="1" smtClean="0"/>
              <a:t>used</a:t>
            </a:r>
            <a:r>
              <a:rPr lang="fr-FR" altLang="de-DE" sz="600" dirty="0" smtClean="0"/>
              <a:t> for </a:t>
            </a:r>
            <a:r>
              <a:rPr lang="fr-FR" altLang="de-DE" sz="600" dirty="0" err="1" smtClean="0"/>
              <a:t>any</a:t>
            </a:r>
            <a:r>
              <a:rPr lang="fr-FR" altLang="de-DE" sz="600" dirty="0" smtClean="0"/>
              <a:t> </a:t>
            </a:r>
            <a:r>
              <a:rPr lang="fr-FR" altLang="de-DE" sz="600" dirty="0" err="1" smtClean="0"/>
              <a:t>purpose</a:t>
            </a:r>
            <a:r>
              <a:rPr lang="fr-FR" altLang="de-DE" sz="600" dirty="0" smtClean="0"/>
              <a:t> </a:t>
            </a:r>
            <a:r>
              <a:rPr lang="fr-FR" altLang="de-DE" sz="600" dirty="0" err="1" smtClean="0"/>
              <a:t>other</a:t>
            </a:r>
            <a:r>
              <a:rPr lang="fr-FR" altLang="de-DE" sz="600" dirty="0" smtClean="0"/>
              <a:t> </a:t>
            </a:r>
            <a:r>
              <a:rPr lang="fr-FR" altLang="de-DE" sz="600" dirty="0" err="1" smtClean="0"/>
              <a:t>than</a:t>
            </a:r>
            <a:r>
              <a:rPr lang="fr-FR" altLang="de-DE" sz="600" dirty="0" smtClean="0"/>
              <a:t> </a:t>
            </a:r>
            <a:r>
              <a:rPr lang="fr-FR" altLang="de-DE" sz="600" dirty="0" err="1" smtClean="0"/>
              <a:t>those</a:t>
            </a:r>
            <a:r>
              <a:rPr lang="fr-FR" altLang="de-DE" sz="600" dirty="0" smtClean="0"/>
              <a:t> for </a:t>
            </a:r>
            <a:r>
              <a:rPr lang="fr-FR" altLang="de-DE" sz="600" dirty="0" err="1" smtClean="0"/>
              <a:t>which</a:t>
            </a:r>
            <a:r>
              <a:rPr lang="fr-FR" altLang="de-DE" sz="600" dirty="0" smtClean="0"/>
              <a:t> </a:t>
            </a:r>
            <a:r>
              <a:rPr lang="fr-FR" altLang="de-DE" sz="600" dirty="0" err="1" smtClean="0"/>
              <a:t>it</a:t>
            </a:r>
            <a:r>
              <a:rPr lang="fr-FR" altLang="de-DE" sz="600" dirty="0" smtClean="0"/>
              <a:t> </a:t>
            </a:r>
            <a:r>
              <a:rPr lang="fr-FR" altLang="de-DE" sz="600" dirty="0" err="1" smtClean="0"/>
              <a:t>was</a:t>
            </a:r>
            <a:r>
              <a:rPr lang="fr-FR" altLang="de-DE" sz="600" dirty="0" smtClean="0"/>
              <a:t> </a:t>
            </a:r>
            <a:r>
              <a:rPr lang="fr-FR" altLang="de-DE" sz="600" dirty="0" err="1" smtClean="0"/>
              <a:t>supplied</a:t>
            </a:r>
            <a:r>
              <a:rPr lang="fr-FR" altLang="de-DE" sz="600" dirty="0" smtClean="0"/>
              <a:t>. </a:t>
            </a:r>
            <a:r>
              <a:rPr lang="fr-FR" altLang="de-DE" sz="600" dirty="0" err="1" smtClean="0"/>
              <a:t>Itshall</a:t>
            </a:r>
            <a:r>
              <a:rPr lang="fr-FR" altLang="de-DE" sz="600" dirty="0" smtClean="0"/>
              <a:t> not </a:t>
            </a:r>
            <a:r>
              <a:rPr lang="fr-FR" altLang="de-DE" sz="600" dirty="0" err="1" smtClean="0"/>
              <a:t>be</a:t>
            </a:r>
            <a:r>
              <a:rPr lang="fr-FR" altLang="de-DE" sz="600" dirty="0" smtClean="0"/>
              <a:t> </a:t>
            </a:r>
            <a:r>
              <a:rPr lang="fr-FR" altLang="de-DE" sz="600" dirty="0" err="1" smtClean="0"/>
              <a:t>reproduced</a:t>
            </a:r>
            <a:r>
              <a:rPr lang="fr-FR" altLang="de-DE" sz="600" dirty="0" smtClean="0"/>
              <a:t> or </a:t>
            </a:r>
            <a:r>
              <a:rPr lang="fr-FR" altLang="de-DE" sz="600" dirty="0" err="1" smtClean="0"/>
              <a:t>disclosed</a:t>
            </a:r>
            <a:r>
              <a:rPr lang="fr-FR" altLang="de-DE" sz="600" dirty="0" smtClean="0"/>
              <a:t> (in </a:t>
            </a:r>
            <a:r>
              <a:rPr lang="fr-FR" altLang="de-DE" sz="600" dirty="0" err="1" smtClean="0"/>
              <a:t>whole</a:t>
            </a:r>
            <a:r>
              <a:rPr lang="fr-FR" altLang="de-DE" sz="600" dirty="0" smtClean="0"/>
              <a:t> or in part) to </a:t>
            </a:r>
            <a:r>
              <a:rPr lang="fr-FR" altLang="de-DE" sz="600" dirty="0" err="1" smtClean="0"/>
              <a:t>any</a:t>
            </a:r>
            <a:r>
              <a:rPr lang="fr-FR" altLang="de-DE" sz="600" dirty="0" smtClean="0"/>
              <a:t> </a:t>
            </a:r>
            <a:r>
              <a:rPr lang="fr-FR" altLang="de-DE" sz="600" dirty="0" err="1" smtClean="0"/>
              <a:t>third</a:t>
            </a:r>
            <a:r>
              <a:rPr lang="fr-FR" altLang="de-DE" sz="600" dirty="0" smtClean="0"/>
              <a:t> party </a:t>
            </a:r>
            <a:r>
              <a:rPr lang="fr-FR" altLang="de-DE" sz="600" dirty="0" err="1" smtClean="0"/>
              <a:t>without</a:t>
            </a:r>
            <a:r>
              <a:rPr lang="fr-FR" altLang="de-DE" sz="600" dirty="0" smtClean="0"/>
              <a:t> Airbus </a:t>
            </a:r>
            <a:r>
              <a:rPr lang="fr-FR" altLang="de-DE" sz="600" dirty="0" err="1" smtClean="0"/>
              <a:t>Defence</a:t>
            </a:r>
            <a:r>
              <a:rPr lang="fr-FR" altLang="de-DE" sz="600" dirty="0" smtClean="0"/>
              <a:t> and </a:t>
            </a:r>
            <a:r>
              <a:rPr lang="fr-FR" altLang="de-DE" sz="600" dirty="0" err="1" smtClean="0"/>
              <a:t>Space</a:t>
            </a:r>
            <a:r>
              <a:rPr lang="fr-FR" altLang="de-DE" sz="600" dirty="0" smtClean="0"/>
              <a:t> </a:t>
            </a:r>
            <a:r>
              <a:rPr lang="fr-FR" altLang="de-DE" sz="600" dirty="0" err="1" smtClean="0"/>
              <a:t>prior</a:t>
            </a:r>
            <a:r>
              <a:rPr lang="fr-FR" altLang="de-DE" sz="600" dirty="0" smtClean="0"/>
              <a:t> </a:t>
            </a:r>
            <a:r>
              <a:rPr lang="fr-FR" altLang="de-DE" sz="600" dirty="0" err="1" smtClean="0"/>
              <a:t>written</a:t>
            </a:r>
            <a:r>
              <a:rPr lang="fr-FR" altLang="de-DE" sz="600" dirty="0" smtClean="0"/>
              <a:t> consent. Airbus </a:t>
            </a:r>
            <a:r>
              <a:rPr lang="fr-FR" altLang="de-DE" sz="600" dirty="0" err="1" smtClean="0"/>
              <a:t>Defence</a:t>
            </a:r>
            <a:r>
              <a:rPr lang="fr-FR" altLang="de-DE" sz="600" dirty="0" smtClean="0"/>
              <a:t> and </a:t>
            </a:r>
            <a:r>
              <a:rPr lang="fr-FR" altLang="de-DE" sz="600" dirty="0" err="1" smtClean="0"/>
              <a:t>Space</a:t>
            </a:r>
            <a:r>
              <a:rPr lang="fr-FR" altLang="de-DE" sz="600" dirty="0" smtClean="0"/>
              <a:t> SAS – All </a:t>
            </a:r>
            <a:r>
              <a:rPr lang="fr-FR" altLang="de-DE" sz="600" dirty="0" err="1" smtClean="0"/>
              <a:t>rights</a:t>
            </a:r>
            <a:r>
              <a:rPr lang="fr-FR" altLang="de-DE" sz="600" dirty="0" smtClean="0"/>
              <a:t> </a:t>
            </a:r>
            <a:r>
              <a:rPr lang="fr-FR" altLang="de-DE" sz="600" dirty="0" err="1" smtClean="0"/>
              <a:t>reserved</a:t>
            </a:r>
            <a:r>
              <a:rPr lang="fr-FR" altLang="de-DE" sz="600" dirty="0" smtClean="0"/>
              <a:t>.</a:t>
            </a:r>
            <a:endParaRPr lang="de-DE" altLang="de-DE" sz="600" dirty="0"/>
          </a:p>
        </p:txBody>
      </p:sp>
      <p:sp>
        <p:nvSpPr>
          <p:cNvPr id="11" name="ZoneTexte 10"/>
          <p:cNvSpPr txBox="1"/>
          <p:nvPr/>
        </p:nvSpPr>
        <p:spPr>
          <a:xfrm>
            <a:off x="4171337" y="259273"/>
            <a:ext cx="3888432" cy="263983"/>
          </a:xfrm>
          <a:prstGeom prst="rect">
            <a:avLst/>
          </a:prstGeom>
          <a:noFill/>
        </p:spPr>
        <p:txBody>
          <a:bodyPr wrap="square" rtlCol="0">
            <a:spAutoFit/>
          </a:bodyPr>
          <a:lstStyle/>
          <a:p>
            <a:r>
              <a:rPr lang="fr-FR" sz="1060" dirty="0" err="1" smtClean="0">
                <a:solidFill>
                  <a:srgbClr val="00205B"/>
                </a:solidFill>
              </a:rPr>
              <a:t>Presentation</a:t>
            </a:r>
            <a:r>
              <a:rPr lang="fr-FR" sz="1060" dirty="0" smtClean="0">
                <a:solidFill>
                  <a:srgbClr val="00205B"/>
                </a:solidFill>
              </a:rPr>
              <a:t> - </a:t>
            </a:r>
            <a:r>
              <a:rPr lang="fr-FR" sz="1060" dirty="0" err="1" smtClean="0">
                <a:solidFill>
                  <a:srgbClr val="00205B"/>
                </a:solidFill>
              </a:rPr>
              <a:t>Automatic</a:t>
            </a:r>
            <a:r>
              <a:rPr lang="fr-FR" sz="1060" dirty="0" smtClean="0">
                <a:solidFill>
                  <a:srgbClr val="00205B"/>
                </a:solidFill>
              </a:rPr>
              <a:t> </a:t>
            </a:r>
            <a:r>
              <a:rPr lang="fr-FR" sz="1060" dirty="0" err="1" smtClean="0">
                <a:solidFill>
                  <a:srgbClr val="00205B"/>
                </a:solidFill>
              </a:rPr>
              <a:t>maneuver</a:t>
            </a:r>
            <a:r>
              <a:rPr lang="fr-FR" sz="1060" dirty="0" smtClean="0">
                <a:solidFill>
                  <a:srgbClr val="00205B"/>
                </a:solidFill>
              </a:rPr>
              <a:t> </a:t>
            </a:r>
            <a:r>
              <a:rPr lang="fr-FR" sz="1060" dirty="0" err="1" smtClean="0">
                <a:solidFill>
                  <a:srgbClr val="00205B"/>
                </a:solidFill>
              </a:rPr>
              <a:t>detection</a:t>
            </a:r>
            <a:endParaRPr lang="fr-FR" sz="1060" dirty="0">
              <a:solidFill>
                <a:srgbClr val="00205B"/>
              </a:solidFill>
            </a:endParaRPr>
          </a:p>
        </p:txBody>
      </p:sp>
    </p:spTree>
    <p:extLst>
      <p:ext uri="{BB962C8B-B14F-4D97-AF65-F5344CB8AC3E}">
        <p14:creationId xmlns:p14="http://schemas.microsoft.com/office/powerpoint/2010/main" val="36260430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Thank you</a:t>
            </a:r>
            <a:endParaRPr lang="en-GB" dirty="0"/>
          </a:p>
        </p:txBody>
      </p:sp>
      <p:sp>
        <p:nvSpPr>
          <p:cNvPr id="4" name="Text Placeholder 3"/>
          <p:cNvSpPr>
            <a:spLocks noGrp="1"/>
          </p:cNvSpPr>
          <p:nvPr>
            <p:ph type="body" sz="quarter" idx="15"/>
          </p:nvPr>
        </p:nvSpPr>
        <p:spPr/>
        <p:txBody>
          <a:bodyPr/>
          <a:lstStyle/>
          <a:p>
            <a:r>
              <a:rPr lang="en-GB" dirty="0" smtClean="0"/>
              <a:t>Copyright mention</a:t>
            </a:r>
            <a:endParaRPr lang="en-GB" dirty="0"/>
          </a:p>
        </p:txBody>
      </p:sp>
    </p:spTree>
    <p:extLst>
      <p:ext uri="{BB962C8B-B14F-4D97-AF65-F5344CB8AC3E}">
        <p14:creationId xmlns:p14="http://schemas.microsoft.com/office/powerpoint/2010/main" val="3998022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Introduction to space debris: history</a:t>
            </a:r>
            <a:endParaRPr lang="en-GB" dirty="0"/>
          </a:p>
        </p:txBody>
      </p:sp>
      <p:sp>
        <p:nvSpPr>
          <p:cNvPr id="27" name="Espace réservé du contenu 26"/>
          <p:cNvSpPr>
            <a:spLocks noGrp="1"/>
          </p:cNvSpPr>
          <p:nvPr>
            <p:ph idx="1"/>
          </p:nvPr>
        </p:nvSpPr>
        <p:spPr/>
        <p:txBody>
          <a:bodyPr/>
          <a:lstStyle/>
          <a:p>
            <a:pPr>
              <a:buFont typeface="Wingdings" panose="05000000000000000000" pitchFamily="2" charset="2"/>
              <a:buChar char="§"/>
            </a:pPr>
            <a:r>
              <a:rPr lang="en-GB" b="1" dirty="0" smtClean="0">
                <a:solidFill>
                  <a:schemeClr val="tx1"/>
                </a:solidFill>
              </a:rPr>
              <a:t>1957</a:t>
            </a:r>
            <a:r>
              <a:rPr lang="en-GB" dirty="0">
                <a:solidFill>
                  <a:schemeClr val="tx1"/>
                </a:solidFill>
              </a:rPr>
              <a:t>: launch of Sputnik (first </a:t>
            </a:r>
            <a:r>
              <a:rPr lang="en-GB" dirty="0" smtClean="0">
                <a:solidFill>
                  <a:schemeClr val="tx1"/>
                </a:solidFill>
              </a:rPr>
              <a:t>Russian satellite</a:t>
            </a:r>
            <a:r>
              <a:rPr lang="en-GB" dirty="0">
                <a:solidFill>
                  <a:schemeClr val="tx1"/>
                </a:solidFill>
              </a:rPr>
              <a:t>)</a:t>
            </a:r>
          </a:p>
          <a:p>
            <a:pPr>
              <a:buFont typeface="Wingdings" panose="05000000000000000000" pitchFamily="2" charset="2"/>
              <a:buChar char="§"/>
            </a:pPr>
            <a:r>
              <a:rPr lang="en-GB" b="1" dirty="0">
                <a:solidFill>
                  <a:schemeClr val="tx1"/>
                </a:solidFill>
              </a:rPr>
              <a:t>1958</a:t>
            </a:r>
            <a:r>
              <a:rPr lang="en-GB" dirty="0">
                <a:solidFill>
                  <a:schemeClr val="tx1"/>
                </a:solidFill>
              </a:rPr>
              <a:t>: launch of Explorer 1 (first </a:t>
            </a:r>
            <a:r>
              <a:rPr lang="en-GB" dirty="0" smtClean="0">
                <a:solidFill>
                  <a:schemeClr val="tx1"/>
                </a:solidFill>
              </a:rPr>
              <a:t>satellite from the USA)</a:t>
            </a:r>
            <a:endParaRPr lang="en-GB" dirty="0">
              <a:solidFill>
                <a:schemeClr val="tx1"/>
              </a:solidFill>
            </a:endParaRPr>
          </a:p>
          <a:p>
            <a:pPr>
              <a:buFont typeface="Wingdings" panose="05000000000000000000" pitchFamily="2" charset="2"/>
              <a:buChar char="§"/>
            </a:pPr>
            <a:r>
              <a:rPr lang="en-GB" b="1" dirty="0">
                <a:solidFill>
                  <a:schemeClr val="tx1"/>
                </a:solidFill>
              </a:rPr>
              <a:t>1964</a:t>
            </a:r>
            <a:r>
              <a:rPr lang="en-GB" dirty="0">
                <a:solidFill>
                  <a:schemeClr val="tx1"/>
                </a:solidFill>
              </a:rPr>
              <a:t>: launch of </a:t>
            </a:r>
            <a:r>
              <a:rPr lang="en-GB" dirty="0" err="1">
                <a:solidFill>
                  <a:schemeClr val="tx1"/>
                </a:solidFill>
              </a:rPr>
              <a:t>Syncom</a:t>
            </a:r>
            <a:r>
              <a:rPr lang="en-GB" dirty="0">
                <a:solidFill>
                  <a:schemeClr val="tx1"/>
                </a:solidFill>
              </a:rPr>
              <a:t> 2 (first </a:t>
            </a:r>
            <a:r>
              <a:rPr lang="en-GB" dirty="0" smtClean="0">
                <a:solidFill>
                  <a:schemeClr val="tx1"/>
                </a:solidFill>
              </a:rPr>
              <a:t>geostationary satellite</a:t>
            </a:r>
            <a:r>
              <a:rPr lang="en-GB" dirty="0">
                <a:solidFill>
                  <a:schemeClr val="tx1"/>
                </a:solidFill>
              </a:rPr>
              <a:t>)</a:t>
            </a:r>
          </a:p>
          <a:p>
            <a:pPr>
              <a:buFont typeface="Wingdings" panose="05000000000000000000" pitchFamily="2" charset="2"/>
              <a:buChar char="§"/>
            </a:pPr>
            <a:r>
              <a:rPr lang="en-GB" b="1" dirty="0">
                <a:solidFill>
                  <a:schemeClr val="tx1"/>
                </a:solidFill>
              </a:rPr>
              <a:t>1971</a:t>
            </a:r>
            <a:r>
              <a:rPr lang="en-GB" dirty="0">
                <a:solidFill>
                  <a:schemeClr val="tx1"/>
                </a:solidFill>
              </a:rPr>
              <a:t>: 1000</a:t>
            </a:r>
            <a:r>
              <a:rPr lang="en-GB" baseline="30000" dirty="0">
                <a:solidFill>
                  <a:schemeClr val="tx1"/>
                </a:solidFill>
              </a:rPr>
              <a:t>th</a:t>
            </a:r>
            <a:r>
              <a:rPr lang="en-GB" dirty="0">
                <a:solidFill>
                  <a:schemeClr val="tx1"/>
                </a:solidFill>
              </a:rPr>
              <a:t> satellite launched</a:t>
            </a:r>
          </a:p>
          <a:p>
            <a:pPr>
              <a:buFont typeface="Wingdings" panose="05000000000000000000" pitchFamily="2" charset="2"/>
              <a:buChar char="§"/>
            </a:pPr>
            <a:r>
              <a:rPr lang="en-GB" b="1" dirty="0">
                <a:solidFill>
                  <a:schemeClr val="tx1"/>
                </a:solidFill>
              </a:rPr>
              <a:t>2014: </a:t>
            </a:r>
            <a:r>
              <a:rPr lang="en-GB" dirty="0">
                <a:solidFill>
                  <a:schemeClr val="tx1"/>
                </a:solidFill>
              </a:rPr>
              <a:t>5000</a:t>
            </a:r>
            <a:r>
              <a:rPr lang="en-GB" baseline="30000" dirty="0">
                <a:solidFill>
                  <a:schemeClr val="tx1"/>
                </a:solidFill>
              </a:rPr>
              <a:t>th</a:t>
            </a:r>
            <a:r>
              <a:rPr lang="en-GB" dirty="0">
                <a:solidFill>
                  <a:schemeClr val="tx1"/>
                </a:solidFill>
              </a:rPr>
              <a:t> satellite launched</a:t>
            </a:r>
          </a:p>
          <a:p>
            <a:pPr>
              <a:buFont typeface="Wingdings" panose="05000000000000000000" pitchFamily="2" charset="2"/>
              <a:buChar char="§"/>
            </a:pPr>
            <a:r>
              <a:rPr lang="en-GB" b="1" dirty="0">
                <a:solidFill>
                  <a:schemeClr val="tx1"/>
                </a:solidFill>
              </a:rPr>
              <a:t>2020: </a:t>
            </a:r>
            <a:r>
              <a:rPr lang="en-GB" dirty="0">
                <a:solidFill>
                  <a:schemeClr val="tx1"/>
                </a:solidFill>
              </a:rPr>
              <a:t>6000</a:t>
            </a:r>
            <a:r>
              <a:rPr lang="en-GB" baseline="30000" dirty="0">
                <a:solidFill>
                  <a:schemeClr val="tx1"/>
                </a:solidFill>
              </a:rPr>
              <a:t>th</a:t>
            </a:r>
            <a:r>
              <a:rPr lang="en-GB" dirty="0">
                <a:solidFill>
                  <a:schemeClr val="tx1"/>
                </a:solidFill>
              </a:rPr>
              <a:t> satellite launched </a:t>
            </a:r>
            <a:endParaRPr lang="en-GB" dirty="0" smtClean="0">
              <a:solidFill>
                <a:schemeClr val="tx1"/>
              </a:solidFill>
            </a:endParaRPr>
          </a:p>
          <a:p>
            <a:pPr>
              <a:buFont typeface="Wingdings" panose="05000000000000000000" pitchFamily="2" charset="2"/>
              <a:buChar char="§"/>
            </a:pPr>
            <a:r>
              <a:rPr lang="en-GB" b="1" dirty="0" smtClean="0">
                <a:solidFill>
                  <a:schemeClr val="tx1"/>
                </a:solidFill>
              </a:rPr>
              <a:t>2021/2022</a:t>
            </a:r>
            <a:r>
              <a:rPr lang="en-GB" dirty="0" smtClean="0">
                <a:solidFill>
                  <a:schemeClr val="tx1"/>
                </a:solidFill>
              </a:rPr>
              <a:t>: 10000</a:t>
            </a:r>
            <a:r>
              <a:rPr lang="en-GB" baseline="30000" dirty="0" smtClean="0">
                <a:solidFill>
                  <a:schemeClr val="tx1"/>
                </a:solidFill>
              </a:rPr>
              <a:t>th</a:t>
            </a:r>
            <a:r>
              <a:rPr lang="en-GB" dirty="0" smtClean="0">
                <a:solidFill>
                  <a:schemeClr val="tx1"/>
                </a:solidFill>
              </a:rPr>
              <a:t> satellite launched  </a:t>
            </a:r>
            <a:endParaRPr lang="en-GB" b="1" dirty="0">
              <a:solidFill>
                <a:schemeClr val="tx1"/>
              </a:solidFill>
            </a:endParaRPr>
          </a:p>
          <a:p>
            <a:pPr lvl="2">
              <a:buFont typeface="Wingdings" panose="05000000000000000000" pitchFamily="2" charset="2"/>
              <a:buChar char="§"/>
            </a:pPr>
            <a:endParaRPr lang="en-GB" dirty="0"/>
          </a:p>
          <a:p>
            <a:endParaRPr lang="en-GB" b="1" dirty="0"/>
          </a:p>
          <a:p>
            <a:endParaRPr lang="en-GB" b="1" dirty="0"/>
          </a:p>
          <a:p>
            <a:endParaRPr lang="en-GB" dirty="0"/>
          </a:p>
        </p:txBody>
      </p:sp>
      <p:sp>
        <p:nvSpPr>
          <p:cNvPr id="4" name="Espace réservé du numéro de diapositive 3"/>
          <p:cNvSpPr>
            <a:spLocks noGrp="1"/>
          </p:cNvSpPr>
          <p:nvPr>
            <p:ph type="sldNum" sz="quarter" idx="12"/>
          </p:nvPr>
        </p:nvSpPr>
        <p:spPr/>
        <p:txBody>
          <a:bodyPr/>
          <a:lstStyle/>
          <a:p>
            <a:fld id="{B6F15528-21DE-4FAA-801E-634DDDAF4B2B}" type="slidenum">
              <a:rPr lang="en-US" smtClean="0"/>
              <a:pPr/>
              <a:t>3</a:t>
            </a:fld>
            <a:endParaRPr lang="en-US"/>
          </a:p>
        </p:txBody>
      </p:sp>
      <p:sp>
        <p:nvSpPr>
          <p:cNvPr id="28" name="Espace réservé du texte 27"/>
          <p:cNvSpPr>
            <a:spLocks noGrp="1"/>
          </p:cNvSpPr>
          <p:nvPr>
            <p:ph type="body" sz="quarter" idx="13"/>
          </p:nvPr>
        </p:nvSpPr>
        <p:spPr/>
        <p:txBody>
          <a:bodyPr/>
          <a:lstStyle/>
          <a:p>
            <a:endParaRPr lang="en-GB"/>
          </a:p>
        </p:txBody>
      </p:sp>
      <p:sp>
        <p:nvSpPr>
          <p:cNvPr id="6" name="AutoShape 2" descr="Actual space debris growth"/>
          <p:cNvSpPr>
            <a:spLocks noChangeAspect="1" noChangeArrowheads="1"/>
          </p:cNvSpPr>
          <p:nvPr/>
        </p:nvSpPr>
        <p:spPr bwMode="auto">
          <a:xfrm>
            <a:off x="84667" y="-182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1815"/>
          </a:p>
        </p:txBody>
      </p:sp>
      <p:sp>
        <p:nvSpPr>
          <p:cNvPr id="7" name="AutoShape 4" descr="Actual space debris growth"/>
          <p:cNvSpPr>
            <a:spLocks noChangeAspect="1" noChangeArrowheads="1"/>
          </p:cNvSpPr>
          <p:nvPr/>
        </p:nvSpPr>
        <p:spPr bwMode="auto">
          <a:xfrm>
            <a:off x="287867" y="21167"/>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1815"/>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87" y="3429000"/>
            <a:ext cx="4673600" cy="2772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4400" y="1803400"/>
            <a:ext cx="5825592" cy="3489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ZoneTexte 28"/>
          <p:cNvSpPr txBox="1"/>
          <p:nvPr/>
        </p:nvSpPr>
        <p:spPr>
          <a:xfrm rot="16200000">
            <a:off x="-247840" y="5260909"/>
            <a:ext cx="1535997" cy="281167"/>
          </a:xfrm>
          <a:prstGeom prst="rect">
            <a:avLst/>
          </a:prstGeom>
          <a:noFill/>
        </p:spPr>
        <p:txBody>
          <a:bodyPr wrap="none" rtlCol="0">
            <a:spAutoFit/>
          </a:bodyPr>
          <a:lstStyle/>
          <a:p>
            <a:r>
              <a:rPr lang="en-GB" sz="1067" i="1" dirty="0"/>
              <a:t>Source: express.co.uk</a:t>
            </a:r>
          </a:p>
        </p:txBody>
      </p:sp>
      <p:sp>
        <p:nvSpPr>
          <p:cNvPr id="36" name="ZoneTexte 35"/>
          <p:cNvSpPr txBox="1"/>
          <p:nvPr/>
        </p:nvSpPr>
        <p:spPr>
          <a:xfrm rot="16200000">
            <a:off x="5237398" y="3950137"/>
            <a:ext cx="1284326" cy="281167"/>
          </a:xfrm>
          <a:prstGeom prst="rect">
            <a:avLst/>
          </a:prstGeom>
          <a:noFill/>
        </p:spPr>
        <p:txBody>
          <a:bodyPr wrap="none" rtlCol="0">
            <a:spAutoFit/>
          </a:bodyPr>
          <a:lstStyle/>
          <a:p>
            <a:r>
              <a:rPr lang="en-GB" sz="1067" i="1" dirty="0"/>
              <a:t>Source: Wikipedia</a:t>
            </a:r>
          </a:p>
        </p:txBody>
      </p:sp>
    </p:spTree>
    <p:extLst>
      <p:ext uri="{BB962C8B-B14F-4D97-AF65-F5344CB8AC3E}">
        <p14:creationId xmlns:p14="http://schemas.microsoft.com/office/powerpoint/2010/main" val="1569187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Space debris: collision</a:t>
            </a:r>
            <a:endParaRPr lang="en-GB" dirty="0"/>
          </a:p>
        </p:txBody>
      </p:sp>
      <p:sp>
        <p:nvSpPr>
          <p:cNvPr id="3" name="Espace réservé du contenu 2"/>
          <p:cNvSpPr>
            <a:spLocks noGrp="1"/>
          </p:cNvSpPr>
          <p:nvPr>
            <p:ph idx="1"/>
          </p:nvPr>
        </p:nvSpPr>
        <p:spPr/>
        <p:txBody>
          <a:bodyPr/>
          <a:lstStyle/>
          <a:p>
            <a:r>
              <a:rPr lang="en-GB" b="1" dirty="0" smtClean="0">
                <a:solidFill>
                  <a:schemeClr val="tx1"/>
                </a:solidFill>
              </a:rPr>
              <a:t>“Space is wide”</a:t>
            </a:r>
          </a:p>
          <a:p>
            <a:pPr lvl="2">
              <a:buFont typeface="Wingdings" panose="05000000000000000000" pitchFamily="2" charset="2"/>
              <a:buChar char="§"/>
            </a:pPr>
            <a:r>
              <a:rPr lang="en-GB" dirty="0" smtClean="0">
                <a:solidFill>
                  <a:schemeClr val="tx1"/>
                </a:solidFill>
              </a:rPr>
              <a:t>Could be used as an argument to neglect the risk of collision</a:t>
            </a:r>
          </a:p>
          <a:p>
            <a:pPr lvl="2">
              <a:buFont typeface="Wingdings" panose="05000000000000000000" pitchFamily="2" charset="2"/>
              <a:buChar char="§"/>
            </a:pPr>
            <a:r>
              <a:rPr lang="en-GB" dirty="0" smtClean="0">
                <a:solidFill>
                  <a:schemeClr val="tx1"/>
                </a:solidFill>
              </a:rPr>
              <a:t>Not wide enough in 2009…</a:t>
            </a:r>
          </a:p>
          <a:p>
            <a:pPr lvl="2">
              <a:buFont typeface="Wingdings" panose="05000000000000000000" pitchFamily="2" charset="2"/>
              <a:buChar char="§"/>
            </a:pPr>
            <a:endParaRPr lang="en-GB" dirty="0">
              <a:solidFill>
                <a:schemeClr val="tx1"/>
              </a:solidFill>
            </a:endParaRPr>
          </a:p>
          <a:p>
            <a:r>
              <a:rPr lang="en-GB" b="1" dirty="0" smtClean="0">
                <a:solidFill>
                  <a:schemeClr val="tx1"/>
                </a:solidFill>
              </a:rPr>
              <a:t>2009 collision between Iridium-33 &amp; Kosmos-2251:</a:t>
            </a:r>
          </a:p>
          <a:p>
            <a:pPr lvl="2">
              <a:buFont typeface="Wingdings" panose="05000000000000000000" pitchFamily="2" charset="2"/>
              <a:buChar char="§"/>
            </a:pPr>
            <a:r>
              <a:rPr lang="en-GB" dirty="0" smtClean="0">
                <a:solidFill>
                  <a:schemeClr val="tx1"/>
                </a:solidFill>
              </a:rPr>
              <a:t>Happened on February 10, 2009</a:t>
            </a:r>
          </a:p>
          <a:p>
            <a:pPr lvl="2">
              <a:buFont typeface="Wingdings" panose="05000000000000000000" pitchFamily="2" charset="2"/>
              <a:buChar char="§"/>
            </a:pPr>
            <a:r>
              <a:rPr lang="en-GB" dirty="0" smtClean="0">
                <a:solidFill>
                  <a:schemeClr val="tx1"/>
                </a:solidFill>
              </a:rPr>
              <a:t>Iridium-33 was operated</a:t>
            </a:r>
          </a:p>
          <a:p>
            <a:pPr lvl="2">
              <a:buFont typeface="Wingdings" panose="05000000000000000000" pitchFamily="2" charset="2"/>
              <a:buChar char="§"/>
            </a:pPr>
            <a:r>
              <a:rPr lang="en-GB" dirty="0" smtClean="0">
                <a:solidFill>
                  <a:schemeClr val="tx1"/>
                </a:solidFill>
              </a:rPr>
              <a:t>No avoidance manoeuvre was planned</a:t>
            </a:r>
          </a:p>
          <a:p>
            <a:pPr lvl="2">
              <a:buFont typeface="Wingdings" panose="05000000000000000000" pitchFamily="2" charset="2"/>
              <a:buChar char="§"/>
            </a:pPr>
            <a:r>
              <a:rPr lang="en-GB" dirty="0" smtClean="0">
                <a:solidFill>
                  <a:schemeClr val="tx1"/>
                </a:solidFill>
              </a:rPr>
              <a:t>Relative speed: 42 000 km/h</a:t>
            </a:r>
          </a:p>
          <a:p>
            <a:pPr lvl="2">
              <a:buFont typeface="Wingdings" panose="05000000000000000000" pitchFamily="2" charset="2"/>
              <a:buChar char="§"/>
            </a:pPr>
            <a:r>
              <a:rPr lang="en-GB" dirty="0" smtClean="0">
                <a:solidFill>
                  <a:schemeClr val="tx1"/>
                </a:solidFill>
              </a:rPr>
              <a:t>Entire destruction of both satellites</a:t>
            </a:r>
          </a:p>
          <a:p>
            <a:pPr lvl="2">
              <a:buFont typeface="Wingdings" panose="05000000000000000000" pitchFamily="2" charset="2"/>
              <a:buChar char="§"/>
            </a:pPr>
            <a:endParaRPr lang="en-GB" dirty="0">
              <a:solidFill>
                <a:schemeClr val="tx1"/>
              </a:solidFill>
            </a:endParaRPr>
          </a:p>
          <a:p>
            <a:r>
              <a:rPr lang="en-GB" b="1" dirty="0" smtClean="0">
                <a:solidFill>
                  <a:schemeClr val="tx1"/>
                </a:solidFill>
              </a:rPr>
              <a:t>Consequences:</a:t>
            </a:r>
          </a:p>
          <a:p>
            <a:pPr lvl="2">
              <a:buFont typeface="Wingdings" panose="05000000000000000000" pitchFamily="2" charset="2"/>
              <a:buChar char="§"/>
            </a:pPr>
            <a:r>
              <a:rPr lang="en-GB" dirty="0" smtClean="0">
                <a:solidFill>
                  <a:schemeClr val="tx1"/>
                </a:solidFill>
              </a:rPr>
              <a:t>~ 1000 pieces of debris generated (radius &gt; 10cm)</a:t>
            </a:r>
          </a:p>
          <a:p>
            <a:pPr lvl="2">
              <a:buFont typeface="Wingdings" panose="05000000000000000000" pitchFamily="2" charset="2"/>
              <a:buChar char="§"/>
            </a:pPr>
            <a:r>
              <a:rPr lang="en-GB" dirty="0" smtClean="0">
                <a:solidFill>
                  <a:schemeClr val="tx1"/>
                </a:solidFill>
              </a:rPr>
              <a:t>Many other smaller pieces </a:t>
            </a:r>
          </a:p>
          <a:p>
            <a:pPr lvl="2">
              <a:buFont typeface="Wingdings" panose="05000000000000000000" pitchFamily="2" charset="2"/>
              <a:buChar char="§"/>
            </a:pPr>
            <a:r>
              <a:rPr lang="en-GB" dirty="0" smtClean="0">
                <a:solidFill>
                  <a:schemeClr val="tx1"/>
                </a:solidFill>
              </a:rPr>
              <a:t>New laws created for mandatory disposal of defunct satellites (LEO &amp; GEO)</a:t>
            </a:r>
          </a:p>
          <a:p>
            <a:pPr marL="359991" lvl="2" indent="0">
              <a:buNone/>
            </a:pPr>
            <a:endParaRPr lang="en-GB" dirty="0">
              <a:solidFill>
                <a:schemeClr val="tx2">
                  <a:lumMod val="50000"/>
                  <a:lumOff val="50000"/>
                </a:schemeClr>
              </a:solidFill>
            </a:endParaRPr>
          </a:p>
          <a:p>
            <a:r>
              <a:rPr lang="en-GB" dirty="0" smtClean="0">
                <a:solidFill>
                  <a:schemeClr val="tx1"/>
                </a:solidFill>
                <a:hlinkClick r:id="rId2" action="ppaction://hlinkfile"/>
              </a:rPr>
              <a:t>Video collision </a:t>
            </a:r>
            <a:endParaRPr lang="en-GB" dirty="0">
              <a:solidFill>
                <a:schemeClr val="tx1"/>
              </a:solidFill>
            </a:endParaRPr>
          </a:p>
          <a:p>
            <a:pPr lvl="2">
              <a:buFont typeface="Wingdings" panose="05000000000000000000" pitchFamily="2" charset="2"/>
              <a:buChar char="§"/>
            </a:pPr>
            <a:endParaRPr lang="en-GB" dirty="0" smtClean="0">
              <a:solidFill>
                <a:schemeClr val="tx1"/>
              </a:solidFill>
            </a:endParaRPr>
          </a:p>
        </p:txBody>
      </p:sp>
      <p:sp>
        <p:nvSpPr>
          <p:cNvPr id="4" name="Espace réservé du numéro de diapositive 3"/>
          <p:cNvSpPr>
            <a:spLocks noGrp="1"/>
          </p:cNvSpPr>
          <p:nvPr>
            <p:ph type="sldNum" sz="quarter" idx="12"/>
          </p:nvPr>
        </p:nvSpPr>
        <p:spPr/>
        <p:txBody>
          <a:bodyPr/>
          <a:lstStyle/>
          <a:p>
            <a:fld id="{B6F15528-21DE-4FAA-801E-634DDDAF4B2B}" type="slidenum">
              <a:rPr lang="en-US" smtClean="0"/>
              <a:pPr/>
              <a:t>4</a:t>
            </a:fld>
            <a:endParaRPr lang="en-US"/>
          </a:p>
        </p:txBody>
      </p:sp>
      <p:sp>
        <p:nvSpPr>
          <p:cNvPr id="5" name="Espace réservé du texte 4"/>
          <p:cNvSpPr>
            <a:spLocks noGrp="1"/>
          </p:cNvSpPr>
          <p:nvPr>
            <p:ph type="body" sz="quarter" idx="13"/>
          </p:nvPr>
        </p:nvSpPr>
        <p:spPr/>
        <p:txBody>
          <a:bodyPr/>
          <a:lstStyle/>
          <a:p>
            <a:endParaRPr lang="en-GB"/>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990600"/>
            <a:ext cx="3860800" cy="473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rot="16200000">
            <a:off x="6559789" y="4638279"/>
            <a:ext cx="1822935" cy="281167"/>
          </a:xfrm>
          <a:prstGeom prst="rect">
            <a:avLst/>
          </a:prstGeom>
          <a:noFill/>
        </p:spPr>
        <p:txBody>
          <a:bodyPr wrap="none" rtlCol="0">
            <a:spAutoFit/>
          </a:bodyPr>
          <a:lstStyle/>
          <a:p>
            <a:r>
              <a:rPr lang="en-GB" sz="1067" i="1" dirty="0"/>
              <a:t>Source: Cosmos Magazine</a:t>
            </a:r>
          </a:p>
        </p:txBody>
      </p:sp>
    </p:spTree>
    <p:extLst>
      <p:ext uri="{BB962C8B-B14F-4D97-AF65-F5344CB8AC3E}">
        <p14:creationId xmlns:p14="http://schemas.microsoft.com/office/powerpoint/2010/main" val="6952078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6"/>
          </p:nvPr>
        </p:nvSpPr>
        <p:spPr/>
        <p:txBody>
          <a:bodyPr/>
          <a:lstStyle/>
          <a:p>
            <a:fld id="{290114C8-F7F2-4E05-9CAE-DDD3D22A4BE8}" type="slidenum">
              <a:rPr lang="de-DE" altLang="de-DE" smtClean="0"/>
              <a:pPr/>
              <a:t>5</a:t>
            </a:fld>
            <a:endParaRPr lang="de-DE" altLang="de-DE"/>
          </a:p>
        </p:txBody>
      </p:sp>
      <p:sp>
        <p:nvSpPr>
          <p:cNvPr id="3" name="TextBox 2"/>
          <p:cNvSpPr txBox="1"/>
          <p:nvPr/>
        </p:nvSpPr>
        <p:spPr>
          <a:xfrm>
            <a:off x="407368" y="2422765"/>
            <a:ext cx="5256584" cy="2322174"/>
          </a:xfrm>
          <a:prstGeom prst="rect">
            <a:avLst/>
          </a:prstGeom>
          <a:noFill/>
        </p:spPr>
        <p:txBody>
          <a:bodyPr wrap="square" rtlCol="0">
            <a:spAutoFit/>
          </a:bodyPr>
          <a:lstStyle/>
          <a:p>
            <a:pPr algn="l"/>
            <a:endParaRPr lang="en-US" sz="1600" dirty="0" smtClean="0">
              <a:solidFill>
                <a:srgbClr val="002060"/>
              </a:solidFill>
            </a:endParaRPr>
          </a:p>
          <a:p>
            <a:pPr algn="l"/>
            <a:endParaRPr lang="en-US" sz="1600" dirty="0" smtClean="0"/>
          </a:p>
          <a:p>
            <a:pPr marL="285750" indent="-285750" algn="l">
              <a:buFont typeface="Arial" charset="0"/>
              <a:buChar char="•"/>
            </a:pPr>
            <a:r>
              <a:rPr lang="en-US" sz="1600" dirty="0" smtClean="0">
                <a:sym typeface="Wingdings"/>
              </a:rPr>
              <a:t>Improving the robustness and the automation of the orbit determination</a:t>
            </a:r>
          </a:p>
          <a:p>
            <a:pPr algn="l"/>
            <a:endParaRPr lang="en-US" sz="1600" dirty="0" smtClean="0">
              <a:sym typeface="Wingdings"/>
            </a:endParaRPr>
          </a:p>
          <a:p>
            <a:pPr marL="285750" indent="-285750" algn="l">
              <a:buFont typeface="Arial" charset="0"/>
              <a:buChar char="•"/>
            </a:pPr>
            <a:r>
              <a:rPr lang="en-US" sz="1600" dirty="0" smtClean="0">
                <a:sym typeface="Wingdings"/>
              </a:rPr>
              <a:t>Improving collision avoidance algorithms</a:t>
            </a:r>
          </a:p>
          <a:p>
            <a:pPr algn="l"/>
            <a:endParaRPr lang="en-US" sz="1600" dirty="0" smtClean="0">
              <a:sym typeface="Wingdings"/>
            </a:endParaRPr>
          </a:p>
          <a:p>
            <a:pPr algn="l"/>
            <a:endParaRPr lang="en-US" sz="1400" dirty="0" smtClean="0">
              <a:sym typeface="Wingdings"/>
            </a:endParaRPr>
          </a:p>
        </p:txBody>
      </p:sp>
      <p:sp>
        <p:nvSpPr>
          <p:cNvPr id="7" name="Rectangle 6"/>
          <p:cNvSpPr/>
          <p:nvPr/>
        </p:nvSpPr>
        <p:spPr bwMode="auto">
          <a:xfrm>
            <a:off x="10992544" y="260648"/>
            <a:ext cx="1008112" cy="28803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8" name="Espace réservé de la date 7"/>
          <p:cNvSpPr>
            <a:spLocks noGrp="1"/>
          </p:cNvSpPr>
          <p:nvPr>
            <p:ph type="dt" sz="half" idx="14"/>
          </p:nvPr>
        </p:nvSpPr>
        <p:spPr>
          <a:xfrm>
            <a:off x="187858" y="6444000"/>
            <a:ext cx="1159100" cy="216000"/>
          </a:xfrm>
        </p:spPr>
        <p:txBody>
          <a:bodyPr/>
          <a:lstStyle/>
          <a:p>
            <a:fld id="{5A49E4BB-D0A4-4879-81EC-C1D1460DD6F9}" type="datetime1">
              <a:rPr lang="fr-FR" altLang="de-DE" smtClean="0"/>
              <a:t>27/02/2023</a:t>
            </a:fld>
            <a:endParaRPr lang="de-DE" altLang="de-DE" dirty="0"/>
          </a:p>
        </p:txBody>
      </p:sp>
      <p:sp>
        <p:nvSpPr>
          <p:cNvPr id="18" name="Espace réservé du pied de page 17"/>
          <p:cNvSpPr>
            <a:spLocks noGrp="1"/>
          </p:cNvSpPr>
          <p:nvPr>
            <p:ph type="ftr" sz="quarter" idx="18"/>
          </p:nvPr>
        </p:nvSpPr>
        <p:spPr/>
        <p:txBody>
          <a:bodyPr/>
          <a:lstStyle/>
          <a:p>
            <a:r>
              <a:rPr lang="fr-FR" altLang="de-DE" dirty="0" smtClean="0"/>
              <a:t>This document and the information </a:t>
            </a:r>
            <a:r>
              <a:rPr lang="fr-FR" altLang="de-DE" dirty="0" err="1" smtClean="0"/>
              <a:t>it</a:t>
            </a:r>
            <a:r>
              <a:rPr lang="fr-FR" altLang="de-DE" dirty="0" smtClean="0"/>
              <a:t> </a:t>
            </a:r>
            <a:r>
              <a:rPr lang="fr-FR" altLang="de-DE" dirty="0" err="1" smtClean="0"/>
              <a:t>contains</a:t>
            </a:r>
            <a:r>
              <a:rPr lang="fr-FR" altLang="de-DE" dirty="0" smtClean="0"/>
              <a:t> are </a:t>
            </a:r>
            <a:r>
              <a:rPr lang="fr-FR" altLang="de-DE" dirty="0" err="1" smtClean="0"/>
              <a:t>property</a:t>
            </a:r>
            <a:r>
              <a:rPr lang="fr-FR" altLang="de-DE" dirty="0" smtClean="0"/>
              <a:t> of Airbus </a:t>
            </a:r>
            <a:r>
              <a:rPr lang="fr-FR" altLang="de-DE" dirty="0" err="1" smtClean="0"/>
              <a:t>Defence</a:t>
            </a:r>
            <a:r>
              <a:rPr lang="fr-FR" altLang="de-DE" dirty="0" smtClean="0"/>
              <a:t> and </a:t>
            </a:r>
            <a:r>
              <a:rPr lang="fr-FR" altLang="de-DE" dirty="0" err="1" smtClean="0"/>
              <a:t>Space</a:t>
            </a:r>
            <a:r>
              <a:rPr lang="fr-FR" altLang="de-DE" dirty="0" smtClean="0"/>
              <a:t>. It </a:t>
            </a:r>
            <a:r>
              <a:rPr lang="fr-FR" altLang="de-DE" dirty="0" err="1" smtClean="0"/>
              <a:t>shall</a:t>
            </a:r>
            <a:r>
              <a:rPr lang="fr-FR" altLang="de-DE" dirty="0" smtClean="0"/>
              <a:t> not </a:t>
            </a:r>
            <a:r>
              <a:rPr lang="fr-FR" altLang="de-DE" dirty="0" err="1" smtClean="0"/>
              <a:t>be</a:t>
            </a:r>
            <a:r>
              <a:rPr lang="fr-FR" altLang="de-DE" dirty="0" smtClean="0"/>
              <a:t> </a:t>
            </a:r>
            <a:r>
              <a:rPr lang="fr-FR" altLang="de-DE" dirty="0" err="1" smtClean="0"/>
              <a:t>used</a:t>
            </a:r>
            <a:r>
              <a:rPr lang="fr-FR" altLang="de-DE" dirty="0" smtClean="0"/>
              <a:t> for </a:t>
            </a:r>
            <a:r>
              <a:rPr lang="fr-FR" altLang="de-DE" dirty="0" err="1" smtClean="0"/>
              <a:t>any</a:t>
            </a:r>
            <a:r>
              <a:rPr lang="fr-FR" altLang="de-DE" dirty="0" smtClean="0"/>
              <a:t> </a:t>
            </a:r>
            <a:r>
              <a:rPr lang="fr-FR" altLang="de-DE" dirty="0" err="1" smtClean="0"/>
              <a:t>purpose</a:t>
            </a:r>
            <a:r>
              <a:rPr lang="fr-FR" altLang="de-DE" dirty="0" smtClean="0"/>
              <a:t> </a:t>
            </a:r>
            <a:r>
              <a:rPr lang="fr-FR" altLang="de-DE" dirty="0" err="1" smtClean="0"/>
              <a:t>other</a:t>
            </a:r>
            <a:r>
              <a:rPr lang="fr-FR" altLang="de-DE" dirty="0" smtClean="0"/>
              <a:t> </a:t>
            </a:r>
            <a:r>
              <a:rPr lang="fr-FR" altLang="de-DE" dirty="0" err="1" smtClean="0"/>
              <a:t>than</a:t>
            </a:r>
            <a:r>
              <a:rPr lang="fr-FR" altLang="de-DE" dirty="0" smtClean="0"/>
              <a:t> </a:t>
            </a:r>
            <a:r>
              <a:rPr lang="fr-FR" altLang="de-DE" dirty="0" err="1" smtClean="0"/>
              <a:t>those</a:t>
            </a:r>
            <a:r>
              <a:rPr lang="fr-FR" altLang="de-DE" dirty="0" smtClean="0"/>
              <a:t> for </a:t>
            </a:r>
            <a:r>
              <a:rPr lang="fr-FR" altLang="de-DE" dirty="0" err="1" smtClean="0"/>
              <a:t>which</a:t>
            </a:r>
            <a:r>
              <a:rPr lang="fr-FR" altLang="de-DE" dirty="0" smtClean="0"/>
              <a:t> </a:t>
            </a:r>
            <a:r>
              <a:rPr lang="fr-FR" altLang="de-DE" dirty="0" err="1" smtClean="0"/>
              <a:t>it</a:t>
            </a:r>
            <a:r>
              <a:rPr lang="fr-FR" altLang="de-DE" dirty="0" smtClean="0"/>
              <a:t> </a:t>
            </a:r>
            <a:r>
              <a:rPr lang="fr-FR" altLang="de-DE" dirty="0" err="1" smtClean="0"/>
              <a:t>was</a:t>
            </a:r>
            <a:r>
              <a:rPr lang="fr-FR" altLang="de-DE" dirty="0" smtClean="0"/>
              <a:t> </a:t>
            </a:r>
            <a:r>
              <a:rPr lang="fr-FR" altLang="de-DE" dirty="0" err="1" smtClean="0"/>
              <a:t>supplied</a:t>
            </a:r>
            <a:r>
              <a:rPr lang="fr-FR" altLang="de-DE" dirty="0" smtClean="0"/>
              <a:t>. </a:t>
            </a:r>
            <a:r>
              <a:rPr lang="fr-FR" altLang="de-DE" dirty="0" err="1" smtClean="0"/>
              <a:t>Itshall</a:t>
            </a:r>
            <a:r>
              <a:rPr lang="fr-FR" altLang="de-DE" dirty="0" smtClean="0"/>
              <a:t> not </a:t>
            </a:r>
            <a:r>
              <a:rPr lang="fr-FR" altLang="de-DE" dirty="0" err="1" smtClean="0"/>
              <a:t>be</a:t>
            </a:r>
            <a:r>
              <a:rPr lang="fr-FR" altLang="de-DE" dirty="0" smtClean="0"/>
              <a:t> </a:t>
            </a:r>
            <a:r>
              <a:rPr lang="fr-FR" altLang="de-DE" dirty="0" err="1" smtClean="0"/>
              <a:t>reproduced</a:t>
            </a:r>
            <a:r>
              <a:rPr lang="fr-FR" altLang="de-DE" dirty="0" smtClean="0"/>
              <a:t> or </a:t>
            </a:r>
            <a:r>
              <a:rPr lang="fr-FR" altLang="de-DE" dirty="0" err="1" smtClean="0"/>
              <a:t>disclosed</a:t>
            </a:r>
            <a:r>
              <a:rPr lang="fr-FR" altLang="de-DE" dirty="0" smtClean="0"/>
              <a:t> (in </a:t>
            </a:r>
            <a:r>
              <a:rPr lang="fr-FR" altLang="de-DE" dirty="0" err="1" smtClean="0"/>
              <a:t>whole</a:t>
            </a:r>
            <a:r>
              <a:rPr lang="fr-FR" altLang="de-DE" dirty="0" smtClean="0"/>
              <a:t> or in part) to </a:t>
            </a:r>
            <a:r>
              <a:rPr lang="fr-FR" altLang="de-DE" dirty="0" err="1" smtClean="0"/>
              <a:t>any</a:t>
            </a:r>
            <a:r>
              <a:rPr lang="fr-FR" altLang="de-DE" dirty="0" smtClean="0"/>
              <a:t> </a:t>
            </a:r>
            <a:r>
              <a:rPr lang="fr-FR" altLang="de-DE" dirty="0" err="1" smtClean="0"/>
              <a:t>third</a:t>
            </a:r>
            <a:r>
              <a:rPr lang="fr-FR" altLang="de-DE" dirty="0" smtClean="0"/>
              <a:t> party </a:t>
            </a:r>
            <a:r>
              <a:rPr lang="fr-FR" altLang="de-DE" dirty="0" err="1" smtClean="0"/>
              <a:t>without</a:t>
            </a:r>
            <a:r>
              <a:rPr lang="fr-FR" altLang="de-DE" dirty="0" smtClean="0"/>
              <a:t> Airbus </a:t>
            </a:r>
            <a:r>
              <a:rPr lang="fr-FR" altLang="de-DE" dirty="0" err="1" smtClean="0"/>
              <a:t>Defence</a:t>
            </a:r>
            <a:r>
              <a:rPr lang="fr-FR" altLang="de-DE" dirty="0" smtClean="0"/>
              <a:t> and </a:t>
            </a:r>
            <a:r>
              <a:rPr lang="fr-FR" altLang="de-DE" dirty="0" err="1" smtClean="0"/>
              <a:t>Space</a:t>
            </a:r>
            <a:r>
              <a:rPr lang="fr-FR" altLang="de-DE" dirty="0" smtClean="0"/>
              <a:t> </a:t>
            </a:r>
            <a:r>
              <a:rPr lang="fr-FR" altLang="de-DE" dirty="0" err="1" smtClean="0"/>
              <a:t>prior</a:t>
            </a:r>
            <a:r>
              <a:rPr lang="fr-FR" altLang="de-DE" dirty="0" smtClean="0"/>
              <a:t> </a:t>
            </a:r>
            <a:r>
              <a:rPr lang="fr-FR" altLang="de-DE" dirty="0" err="1" smtClean="0"/>
              <a:t>written</a:t>
            </a:r>
            <a:r>
              <a:rPr lang="fr-FR" altLang="de-DE" dirty="0" smtClean="0"/>
              <a:t> consent. Airbus </a:t>
            </a:r>
            <a:r>
              <a:rPr lang="fr-FR" altLang="de-DE" dirty="0" err="1" smtClean="0"/>
              <a:t>Defence</a:t>
            </a:r>
            <a:r>
              <a:rPr lang="fr-FR" altLang="de-DE" dirty="0" smtClean="0"/>
              <a:t> and </a:t>
            </a:r>
            <a:r>
              <a:rPr lang="fr-FR" altLang="de-DE" dirty="0" err="1" smtClean="0"/>
              <a:t>Space</a:t>
            </a:r>
            <a:r>
              <a:rPr lang="fr-FR" altLang="de-DE" dirty="0" smtClean="0"/>
              <a:t> SAS – All </a:t>
            </a:r>
            <a:r>
              <a:rPr lang="fr-FR" altLang="de-DE" dirty="0" err="1" smtClean="0"/>
              <a:t>rights</a:t>
            </a:r>
            <a:r>
              <a:rPr lang="fr-FR" altLang="de-DE" dirty="0" smtClean="0"/>
              <a:t> </a:t>
            </a:r>
            <a:r>
              <a:rPr lang="fr-FR" altLang="de-DE" dirty="0" err="1" smtClean="0"/>
              <a:t>reserved</a:t>
            </a:r>
            <a:r>
              <a:rPr lang="fr-FR" altLang="de-DE" dirty="0" smtClean="0"/>
              <a:t>.</a:t>
            </a:r>
            <a:endParaRPr lang="de-DE" altLang="de-DE" dirty="0"/>
          </a:p>
        </p:txBody>
      </p:sp>
      <p:sp>
        <p:nvSpPr>
          <p:cNvPr id="4" name="ZoneTexte 3"/>
          <p:cNvSpPr txBox="1"/>
          <p:nvPr/>
        </p:nvSpPr>
        <p:spPr>
          <a:xfrm>
            <a:off x="6751410" y="4949917"/>
            <a:ext cx="4170748" cy="393185"/>
          </a:xfrm>
          <a:prstGeom prst="rect">
            <a:avLst/>
          </a:prstGeom>
          <a:noFill/>
        </p:spPr>
        <p:txBody>
          <a:bodyPr wrap="square" rtlCol="0">
            <a:spAutoFit/>
          </a:bodyPr>
          <a:lstStyle/>
          <a:p>
            <a:r>
              <a:rPr lang="fr-FR" sz="1100" i="1" dirty="0" err="1" smtClean="0">
                <a:solidFill>
                  <a:srgbClr val="00205B"/>
                </a:solidFill>
              </a:rPr>
              <a:t>Artist</a:t>
            </a:r>
            <a:r>
              <a:rPr lang="fr-FR" sz="1100" i="1" dirty="0" smtClean="0">
                <a:solidFill>
                  <a:srgbClr val="00205B"/>
                </a:solidFill>
              </a:rPr>
              <a:t> </a:t>
            </a:r>
            <a:r>
              <a:rPr lang="fr-FR" sz="1100" i="1" dirty="0" err="1" smtClean="0">
                <a:solidFill>
                  <a:srgbClr val="00205B"/>
                </a:solidFill>
              </a:rPr>
              <a:t>view</a:t>
            </a:r>
            <a:r>
              <a:rPr lang="fr-FR" sz="1100" i="1" dirty="0" smtClean="0">
                <a:solidFill>
                  <a:srgbClr val="00205B"/>
                </a:solidFill>
              </a:rPr>
              <a:t> of </a:t>
            </a:r>
            <a:r>
              <a:rPr lang="fr-FR" sz="1100" i="1" dirty="0" err="1" smtClean="0">
                <a:solidFill>
                  <a:srgbClr val="00205B"/>
                </a:solidFill>
              </a:rPr>
              <a:t>space</a:t>
            </a:r>
            <a:r>
              <a:rPr lang="fr-FR" sz="1100" i="1" dirty="0" smtClean="0">
                <a:solidFill>
                  <a:srgbClr val="00205B"/>
                </a:solidFill>
              </a:rPr>
              <a:t> population </a:t>
            </a:r>
          </a:p>
          <a:p>
            <a:r>
              <a:rPr lang="fr-FR" sz="600" i="1" dirty="0" smtClean="0"/>
              <a:t>( source http</a:t>
            </a:r>
            <a:r>
              <a:rPr lang="fr-FR" sz="600" i="1" dirty="0"/>
              <a:t>://</a:t>
            </a:r>
            <a:r>
              <a:rPr lang="fr-FR" sz="600" i="1" dirty="0" smtClean="0"/>
              <a:t>theglobserver.com/wp-content/uploads/2013/01/dc3a9bris-spatiaux-e1429698057747.jpg)</a:t>
            </a:r>
            <a:endParaRPr lang="fr-FR" sz="600" i="1" dirty="0"/>
          </a:p>
        </p:txBody>
      </p:sp>
      <p:sp>
        <p:nvSpPr>
          <p:cNvPr id="5" name="ZoneTexte 4"/>
          <p:cNvSpPr txBox="1"/>
          <p:nvPr/>
        </p:nvSpPr>
        <p:spPr>
          <a:xfrm>
            <a:off x="4171337" y="259273"/>
            <a:ext cx="3888432" cy="263983"/>
          </a:xfrm>
          <a:prstGeom prst="rect">
            <a:avLst/>
          </a:prstGeom>
          <a:noFill/>
        </p:spPr>
        <p:txBody>
          <a:bodyPr wrap="square" rtlCol="0">
            <a:spAutoFit/>
          </a:bodyPr>
          <a:lstStyle/>
          <a:p>
            <a:r>
              <a:rPr lang="fr-FR" sz="1060" dirty="0" err="1" smtClean="0">
                <a:solidFill>
                  <a:srgbClr val="00205B"/>
                </a:solidFill>
              </a:rPr>
              <a:t>Presentation</a:t>
            </a:r>
            <a:r>
              <a:rPr lang="fr-FR" sz="1060" dirty="0" smtClean="0">
                <a:solidFill>
                  <a:srgbClr val="00205B"/>
                </a:solidFill>
              </a:rPr>
              <a:t> - </a:t>
            </a:r>
            <a:r>
              <a:rPr lang="fr-FR" sz="1060" dirty="0" err="1" smtClean="0">
                <a:solidFill>
                  <a:srgbClr val="00205B"/>
                </a:solidFill>
              </a:rPr>
              <a:t>Automatic</a:t>
            </a:r>
            <a:r>
              <a:rPr lang="fr-FR" sz="1060" dirty="0" smtClean="0">
                <a:solidFill>
                  <a:srgbClr val="00205B"/>
                </a:solidFill>
              </a:rPr>
              <a:t> </a:t>
            </a:r>
            <a:r>
              <a:rPr lang="fr-FR" sz="1060" dirty="0" err="1" smtClean="0">
                <a:solidFill>
                  <a:srgbClr val="00205B"/>
                </a:solidFill>
              </a:rPr>
              <a:t>maneuver</a:t>
            </a:r>
            <a:r>
              <a:rPr lang="fr-FR" sz="1060" dirty="0" smtClean="0">
                <a:solidFill>
                  <a:srgbClr val="00205B"/>
                </a:solidFill>
              </a:rPr>
              <a:t> </a:t>
            </a:r>
            <a:r>
              <a:rPr lang="fr-FR" sz="1060" dirty="0" err="1" smtClean="0">
                <a:solidFill>
                  <a:srgbClr val="00205B"/>
                </a:solidFill>
              </a:rPr>
              <a:t>detection</a:t>
            </a:r>
            <a:endParaRPr lang="fr-FR" sz="1060" dirty="0">
              <a:solidFill>
                <a:srgbClr val="00205B"/>
              </a:solidFill>
            </a:endParaRPr>
          </a:p>
        </p:txBody>
      </p:sp>
      <p:sp>
        <p:nvSpPr>
          <p:cNvPr id="9" name="ZoneTexte 8"/>
          <p:cNvSpPr txBox="1"/>
          <p:nvPr/>
        </p:nvSpPr>
        <p:spPr>
          <a:xfrm>
            <a:off x="-1536848" y="5381856"/>
            <a:ext cx="9361040" cy="269304"/>
          </a:xfrm>
          <a:prstGeom prst="rect">
            <a:avLst/>
          </a:prstGeom>
          <a:noFill/>
        </p:spPr>
        <p:txBody>
          <a:bodyPr wrap="square" rtlCol="0">
            <a:spAutoFit/>
          </a:bodyPr>
          <a:lstStyle/>
          <a:p>
            <a:r>
              <a:rPr lang="fr-FR" sz="1000" dirty="0" smtClean="0"/>
              <a:t>(1) </a:t>
            </a:r>
            <a:r>
              <a:rPr lang="fr-FR" sz="1000" dirty="0"/>
              <a:t>s</a:t>
            </a:r>
            <a:r>
              <a:rPr lang="fr-FR" sz="1000" dirty="0" smtClean="0"/>
              <a:t>ource: </a:t>
            </a:r>
            <a:r>
              <a:rPr lang="fr-FR" sz="1000" dirty="0"/>
              <a:t>https://www.esa.int/Safety_Security/Space_Debris/Space_debris_by_the_numbers</a:t>
            </a:r>
          </a:p>
        </p:txBody>
      </p:sp>
      <p:sp>
        <p:nvSpPr>
          <p:cNvPr id="13" name="Titre 1"/>
          <p:cNvSpPr txBox="1">
            <a:spLocks/>
          </p:cNvSpPr>
          <p:nvPr/>
        </p:nvSpPr>
        <p:spPr>
          <a:xfrm>
            <a:off x="472407" y="652024"/>
            <a:ext cx="11249698" cy="747710"/>
          </a:xfrm>
          <a:prstGeom prst="rect">
            <a:avLst/>
          </a:prstGeom>
        </p:spPr>
        <p:txBody>
          <a:bodyPr/>
          <a:lstStyle>
            <a:lvl1pPr algn="l" defTabSz="1042962" rtl="0" eaLnBrk="1" fontAlgn="base" hangingPunct="1">
              <a:lnSpc>
                <a:spcPct val="110000"/>
              </a:lnSpc>
              <a:spcBef>
                <a:spcPct val="0"/>
              </a:spcBef>
              <a:spcAft>
                <a:spcPct val="0"/>
              </a:spcAft>
              <a:defRPr sz="2500">
                <a:solidFill>
                  <a:schemeClr val="tx2"/>
                </a:solidFill>
                <a:latin typeface="+mj-lt"/>
                <a:ea typeface="+mj-ea"/>
                <a:cs typeface="+mj-cs"/>
              </a:defRPr>
            </a:lvl1pPr>
            <a:lvl2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5pPr>
            <a:lvl6pPr marL="457188"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376"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565"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753"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a:lstStyle>
          <a:p>
            <a:r>
              <a:rPr lang="fr-FR" kern="0" dirty="0" smtClean="0"/>
              <a:t>Introduction</a:t>
            </a:r>
            <a:endParaRPr lang="fr-FR" kern="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410" y="1842204"/>
            <a:ext cx="4221403" cy="3068960"/>
          </a:xfrm>
          <a:prstGeom prst="rect">
            <a:avLst/>
          </a:prstGeom>
        </p:spPr>
      </p:pic>
      <p:sp>
        <p:nvSpPr>
          <p:cNvPr id="10" name="ZoneTexte 9"/>
          <p:cNvSpPr txBox="1"/>
          <p:nvPr/>
        </p:nvSpPr>
        <p:spPr>
          <a:xfrm>
            <a:off x="472407" y="1701458"/>
            <a:ext cx="5698107" cy="941796"/>
          </a:xfrm>
          <a:prstGeom prst="rect">
            <a:avLst/>
          </a:prstGeom>
          <a:noFill/>
        </p:spPr>
        <p:txBody>
          <a:bodyPr wrap="square" rtlCol="0">
            <a:spAutoFit/>
          </a:bodyPr>
          <a:lstStyle/>
          <a:p>
            <a:pPr algn="l"/>
            <a:r>
              <a:rPr lang="en-US" sz="1600" b="1" dirty="0">
                <a:solidFill>
                  <a:srgbClr val="00205B"/>
                </a:solidFill>
              </a:rPr>
              <a:t>Space Surveillance Awareness </a:t>
            </a:r>
            <a:r>
              <a:rPr lang="en-US" sz="1600" dirty="0"/>
              <a:t>(SSA) is an increasingly important </a:t>
            </a:r>
            <a:r>
              <a:rPr lang="en-US" sz="1600" dirty="0" smtClean="0"/>
              <a:t>domain since the number of satellites in space is exponential. Maneuver detection is one of the problematics </a:t>
            </a:r>
            <a:endParaRPr lang="en-US" sz="1600" dirty="0"/>
          </a:p>
        </p:txBody>
      </p:sp>
    </p:spTree>
    <p:extLst>
      <p:ext uri="{BB962C8B-B14F-4D97-AF65-F5344CB8AC3E}">
        <p14:creationId xmlns:p14="http://schemas.microsoft.com/office/powerpoint/2010/main" val="2979104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5"/>
          </p:nvPr>
        </p:nvSpPr>
        <p:spPr/>
        <p:txBody>
          <a:bodyPr/>
          <a:lstStyle/>
          <a:p>
            <a:endParaRPr lang="fr-FR"/>
          </a:p>
        </p:txBody>
      </p:sp>
      <p:sp>
        <p:nvSpPr>
          <p:cNvPr id="5" name="Espace réservé de la date 4"/>
          <p:cNvSpPr>
            <a:spLocks noGrp="1"/>
          </p:cNvSpPr>
          <p:nvPr>
            <p:ph type="dt" sz="half" idx="10"/>
          </p:nvPr>
        </p:nvSpPr>
        <p:spPr/>
        <p:txBody>
          <a:bodyPr/>
          <a:lstStyle/>
          <a:p>
            <a:fld id="{41109639-D009-429F-8E90-4780F8105C97}" type="datetime1">
              <a:rPr lang="fr-FR" altLang="de-DE" smtClean="0"/>
              <a:t>27/02/2023</a:t>
            </a:fld>
            <a:endParaRPr lang="de-DE" altLang="de-DE" dirty="0"/>
          </a:p>
        </p:txBody>
      </p:sp>
      <p:sp>
        <p:nvSpPr>
          <p:cNvPr id="6" name="Espace réservé du numéro de diapositive 5"/>
          <p:cNvSpPr>
            <a:spLocks noGrp="1"/>
          </p:cNvSpPr>
          <p:nvPr>
            <p:ph type="sldNum" sz="quarter" idx="12"/>
          </p:nvPr>
        </p:nvSpPr>
        <p:spPr/>
        <p:txBody>
          <a:bodyPr/>
          <a:lstStyle/>
          <a:p>
            <a:fld id="{290114C8-F7F2-4E05-9CAE-DDD3D22A4BE8}" type="slidenum">
              <a:rPr lang="de-DE" altLang="de-DE" smtClean="0"/>
              <a:pPr/>
              <a:t>6</a:t>
            </a:fld>
            <a:endParaRPr lang="de-DE" altLang="de-DE"/>
          </a:p>
        </p:txBody>
      </p:sp>
      <p:sp>
        <p:nvSpPr>
          <p:cNvPr id="7" name="Title 1"/>
          <p:cNvSpPr txBox="1">
            <a:spLocks/>
          </p:cNvSpPr>
          <p:nvPr/>
        </p:nvSpPr>
        <p:spPr>
          <a:xfrm>
            <a:off x="2536174" y="3356992"/>
            <a:ext cx="7158758" cy="1372321"/>
          </a:xfrm>
          <a:prstGeom prst="rect">
            <a:avLst/>
          </a:prstGeom>
        </p:spPr>
        <p:txBody>
          <a:bodyPr/>
          <a:lstStyle>
            <a:lvl1pPr algn="l" defTabSz="1042962" rtl="0" eaLnBrk="1" fontAlgn="base" hangingPunct="1">
              <a:lnSpc>
                <a:spcPct val="110000"/>
              </a:lnSpc>
              <a:spcBef>
                <a:spcPct val="0"/>
              </a:spcBef>
              <a:spcAft>
                <a:spcPct val="0"/>
              </a:spcAft>
              <a:defRPr sz="2500">
                <a:solidFill>
                  <a:schemeClr val="tx2"/>
                </a:solidFill>
                <a:latin typeface="+mj-lt"/>
                <a:ea typeface="+mj-ea"/>
                <a:cs typeface="+mj-cs"/>
              </a:defRPr>
            </a:lvl1pPr>
            <a:lvl2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5pPr>
            <a:lvl6pPr marL="457188"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376"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565"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753"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a:lstStyle>
          <a:p>
            <a:pPr algn="ctr"/>
            <a:r>
              <a:rPr lang="en-GB" b="1" kern="0" dirty="0" smtClean="0"/>
              <a:t>Data simulation</a:t>
            </a:r>
            <a:endParaRPr lang="en-GB" sz="2300" kern="0" dirty="0"/>
          </a:p>
        </p:txBody>
      </p:sp>
      <p:sp>
        <p:nvSpPr>
          <p:cNvPr id="8" name="Rectangle 7"/>
          <p:cNvSpPr/>
          <p:nvPr/>
        </p:nvSpPr>
        <p:spPr bwMode="auto">
          <a:xfrm>
            <a:off x="10992544" y="116632"/>
            <a:ext cx="1008112" cy="43204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pic>
        <p:nvPicPr>
          <p:cNvPr id="9" name="Image 8"/>
          <p:cNvPicPr>
            <a:picLocks noChangeAspect="1"/>
          </p:cNvPicPr>
          <p:nvPr/>
        </p:nvPicPr>
        <p:blipFill rotWithShape="1">
          <a:blip r:embed="rId2"/>
          <a:srcRect l="91934" t="85699" r="3932" b="8001"/>
          <a:stretch/>
        </p:blipFill>
        <p:spPr>
          <a:xfrm>
            <a:off x="10641421" y="6250075"/>
            <a:ext cx="1344149" cy="576064"/>
          </a:xfrm>
          <a:prstGeom prst="rect">
            <a:avLst/>
          </a:prstGeom>
        </p:spPr>
      </p:pic>
      <p:sp>
        <p:nvSpPr>
          <p:cNvPr id="10" name="Espace réservé du pied de page 17"/>
          <p:cNvSpPr>
            <a:spLocks noGrp="1"/>
          </p:cNvSpPr>
          <p:nvPr>
            <p:ph type="ftr" sz="quarter" idx="4294967295"/>
          </p:nvPr>
        </p:nvSpPr>
        <p:spPr>
          <a:xfrm>
            <a:off x="1629000" y="6468950"/>
            <a:ext cx="8973106" cy="216000"/>
          </a:xfrm>
          <a:prstGeom prst="rect">
            <a:avLst/>
          </a:prstGeom>
        </p:spPr>
        <p:txBody>
          <a:bodyPr/>
          <a:lstStyle/>
          <a:p>
            <a:pPr algn="l"/>
            <a:r>
              <a:rPr lang="fr-FR" altLang="de-DE" sz="600" dirty="0" smtClean="0"/>
              <a:t>This document and the information </a:t>
            </a:r>
            <a:r>
              <a:rPr lang="fr-FR" altLang="de-DE" sz="600" dirty="0" err="1" smtClean="0"/>
              <a:t>it</a:t>
            </a:r>
            <a:r>
              <a:rPr lang="fr-FR" altLang="de-DE" sz="600" dirty="0" smtClean="0"/>
              <a:t> </a:t>
            </a:r>
            <a:r>
              <a:rPr lang="fr-FR" altLang="de-DE" sz="600" dirty="0" err="1" smtClean="0"/>
              <a:t>contains</a:t>
            </a:r>
            <a:r>
              <a:rPr lang="fr-FR" altLang="de-DE" sz="600" dirty="0" smtClean="0"/>
              <a:t> are </a:t>
            </a:r>
            <a:r>
              <a:rPr lang="fr-FR" altLang="de-DE" sz="600" dirty="0" err="1" smtClean="0"/>
              <a:t>property</a:t>
            </a:r>
            <a:r>
              <a:rPr lang="fr-FR" altLang="de-DE" sz="600" dirty="0" smtClean="0"/>
              <a:t> of Airbus </a:t>
            </a:r>
            <a:r>
              <a:rPr lang="fr-FR" altLang="de-DE" sz="600" dirty="0" err="1" smtClean="0"/>
              <a:t>Defence</a:t>
            </a:r>
            <a:r>
              <a:rPr lang="fr-FR" altLang="de-DE" sz="600" dirty="0" smtClean="0"/>
              <a:t> and </a:t>
            </a:r>
            <a:r>
              <a:rPr lang="fr-FR" altLang="de-DE" sz="600" dirty="0" err="1" smtClean="0"/>
              <a:t>Space</a:t>
            </a:r>
            <a:r>
              <a:rPr lang="fr-FR" altLang="de-DE" sz="600" dirty="0" smtClean="0"/>
              <a:t>. It </a:t>
            </a:r>
            <a:r>
              <a:rPr lang="fr-FR" altLang="de-DE" sz="600" dirty="0" err="1" smtClean="0"/>
              <a:t>shall</a:t>
            </a:r>
            <a:r>
              <a:rPr lang="fr-FR" altLang="de-DE" sz="600" dirty="0" smtClean="0"/>
              <a:t> not </a:t>
            </a:r>
            <a:r>
              <a:rPr lang="fr-FR" altLang="de-DE" sz="600" dirty="0" err="1" smtClean="0"/>
              <a:t>be</a:t>
            </a:r>
            <a:r>
              <a:rPr lang="fr-FR" altLang="de-DE" sz="600" dirty="0" smtClean="0"/>
              <a:t> </a:t>
            </a:r>
            <a:r>
              <a:rPr lang="fr-FR" altLang="de-DE" sz="600" dirty="0" err="1" smtClean="0"/>
              <a:t>used</a:t>
            </a:r>
            <a:r>
              <a:rPr lang="fr-FR" altLang="de-DE" sz="600" dirty="0" smtClean="0"/>
              <a:t> for </a:t>
            </a:r>
            <a:r>
              <a:rPr lang="fr-FR" altLang="de-DE" sz="600" dirty="0" err="1" smtClean="0"/>
              <a:t>any</a:t>
            </a:r>
            <a:r>
              <a:rPr lang="fr-FR" altLang="de-DE" sz="600" dirty="0" smtClean="0"/>
              <a:t> </a:t>
            </a:r>
            <a:r>
              <a:rPr lang="fr-FR" altLang="de-DE" sz="600" dirty="0" err="1" smtClean="0"/>
              <a:t>purpose</a:t>
            </a:r>
            <a:r>
              <a:rPr lang="fr-FR" altLang="de-DE" sz="600" dirty="0" smtClean="0"/>
              <a:t> </a:t>
            </a:r>
            <a:r>
              <a:rPr lang="fr-FR" altLang="de-DE" sz="600" dirty="0" err="1" smtClean="0"/>
              <a:t>other</a:t>
            </a:r>
            <a:r>
              <a:rPr lang="fr-FR" altLang="de-DE" sz="600" dirty="0" smtClean="0"/>
              <a:t> </a:t>
            </a:r>
            <a:r>
              <a:rPr lang="fr-FR" altLang="de-DE" sz="600" dirty="0" err="1" smtClean="0"/>
              <a:t>than</a:t>
            </a:r>
            <a:r>
              <a:rPr lang="fr-FR" altLang="de-DE" sz="600" dirty="0" smtClean="0"/>
              <a:t> </a:t>
            </a:r>
            <a:r>
              <a:rPr lang="fr-FR" altLang="de-DE" sz="600" dirty="0" err="1" smtClean="0"/>
              <a:t>those</a:t>
            </a:r>
            <a:r>
              <a:rPr lang="fr-FR" altLang="de-DE" sz="600" dirty="0" smtClean="0"/>
              <a:t> for </a:t>
            </a:r>
            <a:r>
              <a:rPr lang="fr-FR" altLang="de-DE" sz="600" dirty="0" err="1" smtClean="0"/>
              <a:t>which</a:t>
            </a:r>
            <a:r>
              <a:rPr lang="fr-FR" altLang="de-DE" sz="600" dirty="0" smtClean="0"/>
              <a:t> </a:t>
            </a:r>
            <a:r>
              <a:rPr lang="fr-FR" altLang="de-DE" sz="600" dirty="0" err="1" smtClean="0"/>
              <a:t>it</a:t>
            </a:r>
            <a:r>
              <a:rPr lang="fr-FR" altLang="de-DE" sz="600" dirty="0" smtClean="0"/>
              <a:t> </a:t>
            </a:r>
            <a:r>
              <a:rPr lang="fr-FR" altLang="de-DE" sz="600" dirty="0" err="1" smtClean="0"/>
              <a:t>was</a:t>
            </a:r>
            <a:r>
              <a:rPr lang="fr-FR" altLang="de-DE" sz="600" dirty="0" smtClean="0"/>
              <a:t> </a:t>
            </a:r>
            <a:r>
              <a:rPr lang="fr-FR" altLang="de-DE" sz="600" dirty="0" err="1" smtClean="0"/>
              <a:t>supplied</a:t>
            </a:r>
            <a:r>
              <a:rPr lang="fr-FR" altLang="de-DE" sz="600" dirty="0" smtClean="0"/>
              <a:t>. </a:t>
            </a:r>
            <a:r>
              <a:rPr lang="fr-FR" altLang="de-DE" sz="600" dirty="0" err="1" smtClean="0"/>
              <a:t>Itshall</a:t>
            </a:r>
            <a:r>
              <a:rPr lang="fr-FR" altLang="de-DE" sz="600" dirty="0" smtClean="0"/>
              <a:t> not </a:t>
            </a:r>
            <a:r>
              <a:rPr lang="fr-FR" altLang="de-DE" sz="600" dirty="0" err="1" smtClean="0"/>
              <a:t>be</a:t>
            </a:r>
            <a:r>
              <a:rPr lang="fr-FR" altLang="de-DE" sz="600" dirty="0" smtClean="0"/>
              <a:t> </a:t>
            </a:r>
            <a:r>
              <a:rPr lang="fr-FR" altLang="de-DE" sz="600" dirty="0" err="1" smtClean="0"/>
              <a:t>reproduced</a:t>
            </a:r>
            <a:r>
              <a:rPr lang="fr-FR" altLang="de-DE" sz="600" dirty="0" smtClean="0"/>
              <a:t> or </a:t>
            </a:r>
            <a:r>
              <a:rPr lang="fr-FR" altLang="de-DE" sz="600" dirty="0" err="1" smtClean="0"/>
              <a:t>disclosed</a:t>
            </a:r>
            <a:r>
              <a:rPr lang="fr-FR" altLang="de-DE" sz="600" dirty="0" smtClean="0"/>
              <a:t> (in </a:t>
            </a:r>
            <a:r>
              <a:rPr lang="fr-FR" altLang="de-DE" sz="600" dirty="0" err="1" smtClean="0"/>
              <a:t>whole</a:t>
            </a:r>
            <a:r>
              <a:rPr lang="fr-FR" altLang="de-DE" sz="600" dirty="0" smtClean="0"/>
              <a:t> or in part) to </a:t>
            </a:r>
            <a:r>
              <a:rPr lang="fr-FR" altLang="de-DE" sz="600" dirty="0" err="1" smtClean="0"/>
              <a:t>any</a:t>
            </a:r>
            <a:r>
              <a:rPr lang="fr-FR" altLang="de-DE" sz="600" dirty="0" smtClean="0"/>
              <a:t> </a:t>
            </a:r>
            <a:r>
              <a:rPr lang="fr-FR" altLang="de-DE" sz="600" dirty="0" err="1" smtClean="0"/>
              <a:t>third</a:t>
            </a:r>
            <a:r>
              <a:rPr lang="fr-FR" altLang="de-DE" sz="600" dirty="0" smtClean="0"/>
              <a:t> party </a:t>
            </a:r>
            <a:r>
              <a:rPr lang="fr-FR" altLang="de-DE" sz="600" dirty="0" err="1" smtClean="0"/>
              <a:t>without</a:t>
            </a:r>
            <a:r>
              <a:rPr lang="fr-FR" altLang="de-DE" sz="600" dirty="0" smtClean="0"/>
              <a:t> Airbus </a:t>
            </a:r>
            <a:r>
              <a:rPr lang="fr-FR" altLang="de-DE" sz="600" dirty="0" err="1" smtClean="0"/>
              <a:t>Defence</a:t>
            </a:r>
            <a:r>
              <a:rPr lang="fr-FR" altLang="de-DE" sz="600" dirty="0" smtClean="0"/>
              <a:t> and </a:t>
            </a:r>
            <a:r>
              <a:rPr lang="fr-FR" altLang="de-DE" sz="600" dirty="0" err="1" smtClean="0"/>
              <a:t>Space</a:t>
            </a:r>
            <a:r>
              <a:rPr lang="fr-FR" altLang="de-DE" sz="600" dirty="0" smtClean="0"/>
              <a:t> </a:t>
            </a:r>
            <a:r>
              <a:rPr lang="fr-FR" altLang="de-DE" sz="600" dirty="0" err="1" smtClean="0"/>
              <a:t>prior</a:t>
            </a:r>
            <a:r>
              <a:rPr lang="fr-FR" altLang="de-DE" sz="600" dirty="0" smtClean="0"/>
              <a:t> </a:t>
            </a:r>
            <a:r>
              <a:rPr lang="fr-FR" altLang="de-DE" sz="600" dirty="0" err="1" smtClean="0"/>
              <a:t>written</a:t>
            </a:r>
            <a:r>
              <a:rPr lang="fr-FR" altLang="de-DE" sz="600" dirty="0" smtClean="0"/>
              <a:t> consent. Airbus </a:t>
            </a:r>
            <a:r>
              <a:rPr lang="fr-FR" altLang="de-DE" sz="600" dirty="0" err="1" smtClean="0"/>
              <a:t>Defence</a:t>
            </a:r>
            <a:r>
              <a:rPr lang="fr-FR" altLang="de-DE" sz="600" dirty="0" smtClean="0"/>
              <a:t> and </a:t>
            </a:r>
            <a:r>
              <a:rPr lang="fr-FR" altLang="de-DE" sz="600" dirty="0" err="1" smtClean="0"/>
              <a:t>Space</a:t>
            </a:r>
            <a:r>
              <a:rPr lang="fr-FR" altLang="de-DE" sz="600" dirty="0" smtClean="0"/>
              <a:t> SAS – All </a:t>
            </a:r>
            <a:r>
              <a:rPr lang="fr-FR" altLang="de-DE" sz="600" dirty="0" err="1" smtClean="0"/>
              <a:t>rights</a:t>
            </a:r>
            <a:r>
              <a:rPr lang="fr-FR" altLang="de-DE" sz="600" dirty="0" smtClean="0"/>
              <a:t> </a:t>
            </a:r>
            <a:r>
              <a:rPr lang="fr-FR" altLang="de-DE" sz="600" dirty="0" err="1" smtClean="0"/>
              <a:t>reserved</a:t>
            </a:r>
            <a:r>
              <a:rPr lang="fr-FR" altLang="de-DE" sz="600" dirty="0" smtClean="0"/>
              <a:t>.</a:t>
            </a:r>
            <a:endParaRPr lang="de-DE" altLang="de-DE" sz="600" dirty="0"/>
          </a:p>
        </p:txBody>
      </p:sp>
      <p:sp>
        <p:nvSpPr>
          <p:cNvPr id="11" name="ZoneTexte 10"/>
          <p:cNvSpPr txBox="1"/>
          <p:nvPr/>
        </p:nvSpPr>
        <p:spPr>
          <a:xfrm>
            <a:off x="4171337" y="259273"/>
            <a:ext cx="3888432" cy="263983"/>
          </a:xfrm>
          <a:prstGeom prst="rect">
            <a:avLst/>
          </a:prstGeom>
          <a:noFill/>
        </p:spPr>
        <p:txBody>
          <a:bodyPr wrap="square" rtlCol="0">
            <a:spAutoFit/>
          </a:bodyPr>
          <a:lstStyle/>
          <a:p>
            <a:r>
              <a:rPr lang="fr-FR" sz="1060" dirty="0" err="1" smtClean="0">
                <a:solidFill>
                  <a:srgbClr val="00205B"/>
                </a:solidFill>
              </a:rPr>
              <a:t>Presentation</a:t>
            </a:r>
            <a:r>
              <a:rPr lang="fr-FR" sz="1060" dirty="0" smtClean="0">
                <a:solidFill>
                  <a:srgbClr val="00205B"/>
                </a:solidFill>
              </a:rPr>
              <a:t> - </a:t>
            </a:r>
            <a:r>
              <a:rPr lang="fr-FR" sz="1060" dirty="0" err="1" smtClean="0">
                <a:solidFill>
                  <a:srgbClr val="00205B"/>
                </a:solidFill>
              </a:rPr>
              <a:t>Automatic</a:t>
            </a:r>
            <a:r>
              <a:rPr lang="fr-FR" sz="1060" dirty="0" smtClean="0">
                <a:solidFill>
                  <a:srgbClr val="00205B"/>
                </a:solidFill>
              </a:rPr>
              <a:t> </a:t>
            </a:r>
            <a:r>
              <a:rPr lang="fr-FR" sz="1060" dirty="0" err="1" smtClean="0">
                <a:solidFill>
                  <a:srgbClr val="00205B"/>
                </a:solidFill>
              </a:rPr>
              <a:t>maneuver</a:t>
            </a:r>
            <a:r>
              <a:rPr lang="fr-FR" sz="1060" dirty="0" smtClean="0">
                <a:solidFill>
                  <a:srgbClr val="00205B"/>
                </a:solidFill>
              </a:rPr>
              <a:t> </a:t>
            </a:r>
            <a:r>
              <a:rPr lang="fr-FR" sz="1060" dirty="0" err="1" smtClean="0">
                <a:solidFill>
                  <a:srgbClr val="00205B"/>
                </a:solidFill>
              </a:rPr>
              <a:t>detection</a:t>
            </a:r>
            <a:endParaRPr lang="fr-FR" sz="1060" dirty="0">
              <a:solidFill>
                <a:srgbClr val="00205B"/>
              </a:solidFill>
            </a:endParaRPr>
          </a:p>
        </p:txBody>
      </p:sp>
    </p:spTree>
    <p:extLst>
      <p:ext uri="{BB962C8B-B14F-4D97-AF65-F5344CB8AC3E}">
        <p14:creationId xmlns:p14="http://schemas.microsoft.com/office/powerpoint/2010/main" val="2807274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Campaigns</a:t>
            </a:r>
            <a:r>
              <a:rPr lang="fr-FR" dirty="0" smtClean="0"/>
              <a:t> on real data</a:t>
            </a:r>
            <a:endParaRPr lang="fr-FR" dirty="0"/>
          </a:p>
        </p:txBody>
      </p:sp>
      <p:sp>
        <p:nvSpPr>
          <p:cNvPr id="4" name="Espace réservé de la date 3"/>
          <p:cNvSpPr>
            <a:spLocks noGrp="1"/>
          </p:cNvSpPr>
          <p:nvPr>
            <p:ph type="dt" sz="half" idx="14"/>
          </p:nvPr>
        </p:nvSpPr>
        <p:spPr/>
        <p:txBody>
          <a:bodyPr/>
          <a:lstStyle/>
          <a:p>
            <a:fld id="{0A6F2EAB-B7A9-48D4-A000-F66EC2FB5317}" type="datetime3">
              <a:rPr lang="en-GB" altLang="de-DE" smtClean="0"/>
              <a:t>27 February, 2023</a:t>
            </a:fld>
            <a:endParaRPr lang="de-DE" altLang="de-DE" dirty="0"/>
          </a:p>
        </p:txBody>
      </p:sp>
      <p:sp>
        <p:nvSpPr>
          <p:cNvPr id="5" name="Espace réservé du pied de page 4"/>
          <p:cNvSpPr>
            <a:spLocks noGrp="1"/>
          </p:cNvSpPr>
          <p:nvPr>
            <p:ph type="ftr" sz="quarter" idx="15"/>
          </p:nvPr>
        </p:nvSpPr>
        <p:spPr/>
        <p:txBody>
          <a:bodyPr/>
          <a:lstStyle/>
          <a:p>
            <a:r>
              <a:rPr lang="en-GB" altLang="de-DE" smtClean="0"/>
              <a:t>Presentation title runs here (go to Header and Footer to edit this text)</a:t>
            </a:r>
            <a:endParaRPr lang="de-DE" altLang="de-DE"/>
          </a:p>
        </p:txBody>
      </p:sp>
      <p:sp>
        <p:nvSpPr>
          <p:cNvPr id="6" name="Espace réservé du numéro de diapositive 5"/>
          <p:cNvSpPr>
            <a:spLocks noGrp="1"/>
          </p:cNvSpPr>
          <p:nvPr>
            <p:ph type="sldNum" sz="quarter" idx="16"/>
          </p:nvPr>
        </p:nvSpPr>
        <p:spPr/>
        <p:txBody>
          <a:bodyPr/>
          <a:lstStyle/>
          <a:p>
            <a:fld id="{290114C8-F7F2-4E05-9CAE-DDD3D22A4BE8}" type="slidenum">
              <a:rPr lang="de-DE" altLang="de-DE" smtClean="0"/>
              <a:pPr/>
              <a:t>7</a:t>
            </a:fld>
            <a:endParaRPr lang="de-DE" altLang="de-DE"/>
          </a:p>
        </p:txBody>
      </p:sp>
      <p:sp>
        <p:nvSpPr>
          <p:cNvPr id="8" name="Espace réservé du texte 7"/>
          <p:cNvSpPr>
            <a:spLocks noGrp="1"/>
          </p:cNvSpPr>
          <p:nvPr>
            <p:ph type="body" sz="quarter" idx="13"/>
          </p:nvPr>
        </p:nvSpPr>
        <p:spPr/>
        <p:txBody>
          <a:bodyPr/>
          <a:lstStyle/>
          <a:p>
            <a:endParaRPr lang="fr-FR" dirty="0"/>
          </a:p>
        </p:txBody>
      </p:sp>
      <p:sp>
        <p:nvSpPr>
          <p:cNvPr id="10" name="Content Placeholder 2"/>
          <p:cNvSpPr>
            <a:spLocks noGrp="1"/>
          </p:cNvSpPr>
          <p:nvPr>
            <p:ph idx="1"/>
          </p:nvPr>
        </p:nvSpPr>
        <p:spPr>
          <a:xfrm>
            <a:off x="407368" y="1194557"/>
            <a:ext cx="10808169" cy="3816424"/>
          </a:xfrm>
        </p:spPr>
        <p:txBody>
          <a:bodyPr/>
          <a:lstStyle/>
          <a:p>
            <a:endParaRPr lang="en-GB" dirty="0" smtClean="0"/>
          </a:p>
          <a:p>
            <a:endParaRPr lang="en-GB" dirty="0"/>
          </a:p>
        </p:txBody>
      </p:sp>
      <p:pic>
        <p:nvPicPr>
          <p:cNvPr id="9" name="Image 8"/>
          <p:cNvPicPr/>
          <p:nvPr/>
        </p:nvPicPr>
        <p:blipFill>
          <a:blip r:embed="rId2" cstate="print">
            <a:extLst>
              <a:ext uri="{28A0092B-C50C-407E-A947-70E740481C1C}">
                <a14:useLocalDpi xmlns:a14="http://schemas.microsoft.com/office/drawing/2010/main" val="0"/>
              </a:ext>
            </a:extLst>
          </a:blip>
          <a:stretch>
            <a:fillRect/>
          </a:stretch>
        </p:blipFill>
        <p:spPr>
          <a:xfrm>
            <a:off x="1836399" y="3484035"/>
            <a:ext cx="3061335" cy="2243455"/>
          </a:xfrm>
          <a:prstGeom prst="rect">
            <a:avLst/>
          </a:prstGeom>
        </p:spPr>
      </p:pic>
      <p:pic>
        <p:nvPicPr>
          <p:cNvPr id="11" name="Image 10" descr="C:\Users\NGTH151\AppData\Local\Microsoft\Windows\INetCache\Content.Word\maneuvers and observation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1996" y="3528698"/>
            <a:ext cx="4694684" cy="2401069"/>
          </a:xfrm>
          <a:prstGeom prst="rect">
            <a:avLst/>
          </a:prstGeom>
          <a:noFill/>
          <a:ln>
            <a:noFill/>
          </a:ln>
        </p:spPr>
      </p:pic>
      <p:sp>
        <p:nvSpPr>
          <p:cNvPr id="3" name="Rectangle 2"/>
          <p:cNvSpPr/>
          <p:nvPr/>
        </p:nvSpPr>
        <p:spPr>
          <a:xfrm>
            <a:off x="2000603" y="5823528"/>
            <a:ext cx="2732929" cy="340093"/>
          </a:xfrm>
          <a:prstGeom prst="rect">
            <a:avLst/>
          </a:prstGeom>
        </p:spPr>
        <p:txBody>
          <a:bodyPr wrap="none">
            <a:spAutoFit/>
          </a:bodyPr>
          <a:lstStyle/>
          <a:p>
            <a:r>
              <a:rPr lang="fr-FR" sz="1400" i="1" dirty="0" smtClean="0">
                <a:solidFill>
                  <a:srgbClr val="00205B"/>
                </a:solidFill>
              </a:rPr>
              <a:t>Airbus </a:t>
            </a:r>
            <a:r>
              <a:rPr lang="fr-FR" sz="1400" i="1" dirty="0" err="1" smtClean="0">
                <a:solidFill>
                  <a:srgbClr val="00205B"/>
                </a:solidFill>
              </a:rPr>
              <a:t>Robotic</a:t>
            </a:r>
            <a:r>
              <a:rPr lang="fr-FR" sz="1400" i="1" dirty="0" smtClean="0">
                <a:solidFill>
                  <a:srgbClr val="00205B"/>
                </a:solidFill>
              </a:rPr>
              <a:t> </a:t>
            </a:r>
            <a:r>
              <a:rPr lang="fr-FR" sz="1400" i="1" dirty="0" err="1" smtClean="0">
                <a:solidFill>
                  <a:srgbClr val="00205B"/>
                </a:solidFill>
              </a:rPr>
              <a:t>Telescope</a:t>
            </a:r>
            <a:r>
              <a:rPr lang="fr-FR" sz="1400" i="1" dirty="0" smtClean="0">
                <a:solidFill>
                  <a:srgbClr val="00205B"/>
                </a:solidFill>
              </a:rPr>
              <a:t> (ART)</a:t>
            </a:r>
            <a:endParaRPr lang="fr-FR" sz="1400" i="1" dirty="0">
              <a:solidFill>
                <a:srgbClr val="00205B"/>
              </a:solidFill>
            </a:endParaRPr>
          </a:p>
        </p:txBody>
      </p:sp>
      <p:sp>
        <p:nvSpPr>
          <p:cNvPr id="12" name="Rectangle 11"/>
          <p:cNvSpPr/>
          <p:nvPr/>
        </p:nvSpPr>
        <p:spPr>
          <a:xfrm>
            <a:off x="6635786" y="5825584"/>
            <a:ext cx="4996624" cy="587853"/>
          </a:xfrm>
          <a:prstGeom prst="rect">
            <a:avLst/>
          </a:prstGeom>
        </p:spPr>
        <p:txBody>
          <a:bodyPr wrap="none">
            <a:spAutoFit/>
          </a:bodyPr>
          <a:lstStyle/>
          <a:p>
            <a:r>
              <a:rPr lang="fr-FR" sz="1400" i="1" dirty="0" smtClean="0">
                <a:solidFill>
                  <a:srgbClr val="00205B"/>
                </a:solidFill>
              </a:rPr>
              <a:t>Right Ascension / </a:t>
            </a:r>
            <a:r>
              <a:rPr lang="fr-FR" sz="1400" i="1" dirty="0" err="1" smtClean="0">
                <a:solidFill>
                  <a:srgbClr val="00205B"/>
                </a:solidFill>
              </a:rPr>
              <a:t>Declination</a:t>
            </a:r>
            <a:r>
              <a:rPr lang="fr-FR" sz="1400" i="1" dirty="0" smtClean="0">
                <a:solidFill>
                  <a:srgbClr val="00205B"/>
                </a:solidFill>
              </a:rPr>
              <a:t> of HB8 satellite over 6 </a:t>
            </a:r>
            <a:r>
              <a:rPr lang="fr-FR" sz="1400" i="1" dirty="0" err="1" smtClean="0">
                <a:solidFill>
                  <a:srgbClr val="00205B"/>
                </a:solidFill>
              </a:rPr>
              <a:t>months</a:t>
            </a:r>
            <a:r>
              <a:rPr lang="fr-FR" sz="1400" i="1" dirty="0" smtClean="0">
                <a:solidFill>
                  <a:srgbClr val="00205B"/>
                </a:solidFill>
              </a:rPr>
              <a:t>.</a:t>
            </a:r>
          </a:p>
          <a:p>
            <a:r>
              <a:rPr lang="fr-FR" sz="1400" i="1" dirty="0" err="1" smtClean="0">
                <a:solidFill>
                  <a:srgbClr val="00205B"/>
                </a:solidFill>
              </a:rPr>
              <a:t>Each</a:t>
            </a:r>
            <a:r>
              <a:rPr lang="fr-FR" sz="1400" i="1" dirty="0" smtClean="0">
                <a:solidFill>
                  <a:srgbClr val="00205B"/>
                </a:solidFill>
              </a:rPr>
              <a:t> vertical stroke </a:t>
            </a:r>
            <a:r>
              <a:rPr lang="fr-FR" sz="1400" i="1" dirty="0" err="1" smtClean="0">
                <a:solidFill>
                  <a:srgbClr val="00205B"/>
                </a:solidFill>
              </a:rPr>
              <a:t>is</a:t>
            </a:r>
            <a:r>
              <a:rPr lang="fr-FR" sz="1400" i="1" dirty="0" smtClean="0">
                <a:solidFill>
                  <a:srgbClr val="00205B"/>
                </a:solidFill>
              </a:rPr>
              <a:t> a maneuver. </a:t>
            </a:r>
            <a:endParaRPr lang="fr-FR" sz="1400" i="1" dirty="0">
              <a:solidFill>
                <a:srgbClr val="00205B"/>
              </a:solidFill>
            </a:endParaRPr>
          </a:p>
        </p:txBody>
      </p:sp>
      <p:sp>
        <p:nvSpPr>
          <p:cNvPr id="13" name="ZoneTexte 12"/>
          <p:cNvSpPr txBox="1"/>
          <p:nvPr/>
        </p:nvSpPr>
        <p:spPr>
          <a:xfrm>
            <a:off x="349587" y="1337978"/>
            <a:ext cx="6034963" cy="1778179"/>
          </a:xfrm>
          <a:prstGeom prst="rect">
            <a:avLst/>
          </a:prstGeom>
          <a:noFill/>
        </p:spPr>
        <p:txBody>
          <a:bodyPr wrap="square" rtlCol="0">
            <a:spAutoFit/>
          </a:bodyPr>
          <a:lstStyle/>
          <a:p>
            <a:pPr marL="285750" indent="-285750" algn="l">
              <a:buFont typeface="Arial" panose="020B0604020202020204" pitchFamily="34" charset="0"/>
              <a:buChar char="•"/>
            </a:pPr>
            <a:r>
              <a:rPr lang="en-US" b="1" dirty="0" smtClean="0">
                <a:solidFill>
                  <a:srgbClr val="00205B"/>
                </a:solidFill>
              </a:rPr>
              <a:t>Airbus Robotic Telescope </a:t>
            </a:r>
            <a:r>
              <a:rPr lang="en-US" dirty="0" smtClean="0"/>
              <a:t>(ART) observed three EUTELSAT satellites (HB8, HB9 &amp; HB10) for 6 months. </a:t>
            </a:r>
          </a:p>
          <a:p>
            <a:pPr marL="285750" indent="-285750" algn="l">
              <a:buFont typeface="Arial" panose="020B0604020202020204" pitchFamily="34" charset="0"/>
              <a:buChar char="•"/>
            </a:pPr>
            <a:r>
              <a:rPr lang="en-US" dirty="0" smtClean="0"/>
              <a:t>This telescope provides 2 types of measurements (</a:t>
            </a:r>
            <a:r>
              <a:rPr lang="en-US" b="1" dirty="0" smtClean="0">
                <a:solidFill>
                  <a:srgbClr val="00205B"/>
                </a:solidFill>
              </a:rPr>
              <a:t>Right Ascension and Declination</a:t>
            </a:r>
            <a:r>
              <a:rPr lang="en-US" dirty="0" smtClean="0"/>
              <a:t>)</a:t>
            </a:r>
          </a:p>
          <a:p>
            <a:pPr marL="285750" indent="-285750" algn="l">
              <a:buFont typeface="Arial" panose="020B0604020202020204" pitchFamily="34" charset="0"/>
              <a:buChar char="•"/>
            </a:pPr>
            <a:r>
              <a:rPr lang="en-US" dirty="0" smtClean="0"/>
              <a:t>Compared to the previous study, there are large </a:t>
            </a:r>
            <a:r>
              <a:rPr lang="en-US" b="1" dirty="0" smtClean="0">
                <a:solidFill>
                  <a:srgbClr val="00205B"/>
                </a:solidFill>
              </a:rPr>
              <a:t>gap between measurement </a:t>
            </a:r>
            <a:r>
              <a:rPr lang="en-US" dirty="0" smtClean="0"/>
              <a:t>sessions and the measurements are </a:t>
            </a:r>
            <a:r>
              <a:rPr lang="en-US" b="1" dirty="0" smtClean="0">
                <a:solidFill>
                  <a:srgbClr val="00205B"/>
                </a:solidFill>
              </a:rPr>
              <a:t>unevenly spaced</a:t>
            </a:r>
            <a:r>
              <a:rPr lang="en-US" dirty="0" smtClean="0"/>
              <a:t>. </a:t>
            </a:r>
          </a:p>
          <a:p>
            <a:pPr marL="285750" indent="-285750" algn="l">
              <a:buFont typeface="Arial" panose="020B0604020202020204" pitchFamily="34" charset="0"/>
              <a:buChar char="•"/>
            </a:pPr>
            <a:r>
              <a:rPr lang="en-US" dirty="0" smtClean="0"/>
              <a:t>There are abnormal values due to tracks correlation errors.</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00" y="676747"/>
            <a:ext cx="2182685" cy="2204512"/>
          </a:xfrm>
          <a:prstGeom prst="rect">
            <a:avLst/>
          </a:prstGeom>
        </p:spPr>
      </p:pic>
      <p:sp>
        <p:nvSpPr>
          <p:cNvPr id="14" name="Rectangle 13"/>
          <p:cNvSpPr/>
          <p:nvPr/>
        </p:nvSpPr>
        <p:spPr>
          <a:xfrm>
            <a:off x="7392144" y="2831456"/>
            <a:ext cx="3384003" cy="587853"/>
          </a:xfrm>
          <a:prstGeom prst="rect">
            <a:avLst/>
          </a:prstGeom>
        </p:spPr>
        <p:txBody>
          <a:bodyPr wrap="none">
            <a:spAutoFit/>
          </a:bodyPr>
          <a:lstStyle/>
          <a:p>
            <a:r>
              <a:rPr lang="fr-FR" sz="1400" i="1" dirty="0" smtClean="0">
                <a:solidFill>
                  <a:srgbClr val="00205B"/>
                </a:solidFill>
              </a:rPr>
              <a:t>Right Ascension/</a:t>
            </a:r>
            <a:r>
              <a:rPr lang="fr-FR" sz="1400" i="1" dirty="0" err="1" smtClean="0">
                <a:solidFill>
                  <a:srgbClr val="00205B"/>
                </a:solidFill>
              </a:rPr>
              <a:t>Declination</a:t>
            </a:r>
            <a:r>
              <a:rPr lang="fr-FR" sz="1400" i="1" dirty="0" smtClean="0">
                <a:solidFill>
                  <a:srgbClr val="00205B"/>
                </a:solidFill>
              </a:rPr>
              <a:t> </a:t>
            </a:r>
            <a:r>
              <a:rPr lang="fr-FR" sz="1400" i="1" dirty="0" err="1" smtClean="0">
                <a:solidFill>
                  <a:srgbClr val="00205B"/>
                </a:solidFill>
              </a:rPr>
              <a:t>coordinates</a:t>
            </a:r>
            <a:endParaRPr lang="fr-FR" sz="1400" i="1" dirty="0" smtClean="0">
              <a:solidFill>
                <a:srgbClr val="00205B"/>
              </a:solidFill>
            </a:endParaRPr>
          </a:p>
          <a:p>
            <a:r>
              <a:rPr lang="fr-FR" sz="900" i="1" dirty="0" smtClean="0">
                <a:solidFill>
                  <a:srgbClr val="00205B"/>
                </a:solidFill>
              </a:rPr>
              <a:t>(source: </a:t>
            </a:r>
            <a:r>
              <a:rPr lang="fr-FR" sz="900" i="1" dirty="0" err="1" smtClean="0">
                <a:solidFill>
                  <a:srgbClr val="00205B"/>
                </a:solidFill>
              </a:rPr>
              <a:t>wikipedia</a:t>
            </a:r>
            <a:r>
              <a:rPr lang="fr-FR" sz="900" i="1" dirty="0" smtClean="0">
                <a:solidFill>
                  <a:srgbClr val="00205B"/>
                </a:solidFill>
              </a:rPr>
              <a:t>) </a:t>
            </a:r>
            <a:r>
              <a:rPr lang="fr-FR" sz="1400" i="1" dirty="0" smtClean="0">
                <a:solidFill>
                  <a:srgbClr val="00205B"/>
                </a:solidFill>
              </a:rPr>
              <a:t> </a:t>
            </a:r>
            <a:endParaRPr lang="fr-FR" sz="1400" i="1" dirty="0">
              <a:solidFill>
                <a:srgbClr val="00205B"/>
              </a:solidFill>
            </a:endParaRPr>
          </a:p>
        </p:txBody>
      </p:sp>
    </p:spTree>
    <p:extLst>
      <p:ext uri="{BB962C8B-B14F-4D97-AF65-F5344CB8AC3E}">
        <p14:creationId xmlns:p14="http://schemas.microsoft.com/office/powerpoint/2010/main" val="4212911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11"/>
          <p:cNvSpPr/>
          <p:nvPr/>
        </p:nvSpPr>
        <p:spPr bwMode="auto">
          <a:xfrm>
            <a:off x="1700142" y="5786927"/>
            <a:ext cx="7918918" cy="486344"/>
          </a:xfrm>
          <a:prstGeom prst="roundRect">
            <a:avLst/>
          </a:prstGeom>
          <a:solidFill>
            <a:schemeClr val="bg1"/>
          </a:solidFill>
          <a:ln w="127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4" name="Espace réservé du numéro de diapositive 3"/>
          <p:cNvSpPr>
            <a:spLocks noGrp="1"/>
          </p:cNvSpPr>
          <p:nvPr>
            <p:ph type="sldNum" sz="quarter" idx="12"/>
          </p:nvPr>
        </p:nvSpPr>
        <p:spPr>
          <a:xfrm>
            <a:off x="252691" y="6459774"/>
            <a:ext cx="295001" cy="216000"/>
          </a:xfrm>
        </p:spPr>
        <p:txBody>
          <a:bodyPr/>
          <a:lstStyle/>
          <a:p>
            <a:fld id="{1E210CEC-BA8B-47AD-AA6D-FD559B857655}" type="slidenum">
              <a:rPr lang="de-DE" altLang="de-DE" smtClean="0"/>
              <a:pPr/>
              <a:t>8</a:t>
            </a:fld>
            <a:endParaRPr lang="de-DE" altLang="de-DE" dirty="0"/>
          </a:p>
        </p:txBody>
      </p:sp>
      <p:sp>
        <p:nvSpPr>
          <p:cNvPr id="24" name="ZoneTexte 23"/>
          <p:cNvSpPr txBox="1"/>
          <p:nvPr/>
        </p:nvSpPr>
        <p:spPr>
          <a:xfrm>
            <a:off x="1700142" y="5865327"/>
            <a:ext cx="8006638" cy="312714"/>
          </a:xfrm>
          <a:prstGeom prst="rect">
            <a:avLst/>
          </a:prstGeom>
          <a:noFill/>
        </p:spPr>
        <p:txBody>
          <a:bodyPr wrap="square" rtlCol="0">
            <a:spAutoFit/>
          </a:bodyPr>
          <a:lstStyle/>
          <a:p>
            <a:r>
              <a:rPr lang="en-US" dirty="0" smtClean="0">
                <a:solidFill>
                  <a:schemeClr val="bg2"/>
                </a:solidFill>
              </a:rPr>
              <a:t>Residuals </a:t>
            </a:r>
            <a:r>
              <a:rPr lang="en-US" dirty="0" smtClean="0"/>
              <a:t>= </a:t>
            </a:r>
            <a:r>
              <a:rPr lang="en-US" dirty="0" smtClean="0">
                <a:solidFill>
                  <a:schemeClr val="accent3"/>
                </a:solidFill>
              </a:rPr>
              <a:t>Simulated measurements from estimated trajectory </a:t>
            </a:r>
            <a:r>
              <a:rPr lang="en-US" dirty="0" smtClean="0"/>
              <a:t>- </a:t>
            </a:r>
            <a:r>
              <a:rPr lang="en-US" dirty="0" smtClean="0">
                <a:solidFill>
                  <a:schemeClr val="accent4"/>
                </a:solidFill>
              </a:rPr>
              <a:t>Noisy observed measurements</a:t>
            </a:r>
            <a:endParaRPr lang="en-US" dirty="0">
              <a:solidFill>
                <a:schemeClr val="accent4"/>
              </a:solidFill>
            </a:endParaRPr>
          </a:p>
        </p:txBody>
      </p:sp>
      <p:grpSp>
        <p:nvGrpSpPr>
          <p:cNvPr id="11" name="Groupe 10"/>
          <p:cNvGrpSpPr/>
          <p:nvPr/>
        </p:nvGrpSpPr>
        <p:grpSpPr>
          <a:xfrm>
            <a:off x="3175835" y="3804212"/>
            <a:ext cx="5561789" cy="1760242"/>
            <a:chOff x="2929169" y="3819472"/>
            <a:chExt cx="5561789" cy="1760242"/>
          </a:xfrm>
        </p:grpSpPr>
        <p:sp>
          <p:nvSpPr>
            <p:cNvPr id="34" name="ZoneTexte 33"/>
            <p:cNvSpPr txBox="1"/>
            <p:nvPr/>
          </p:nvSpPr>
          <p:spPr>
            <a:xfrm>
              <a:off x="3697362" y="5253679"/>
              <a:ext cx="4793596" cy="312714"/>
            </a:xfrm>
            <a:prstGeom prst="rect">
              <a:avLst/>
            </a:prstGeom>
            <a:noFill/>
          </p:spPr>
          <p:txBody>
            <a:bodyPr wrap="square" rtlCol="0">
              <a:spAutoFit/>
            </a:bodyPr>
            <a:lstStyle/>
            <a:p>
              <a:pPr algn="l"/>
              <a:r>
                <a:rPr lang="fr-FR" dirty="0" err="1" smtClean="0"/>
                <a:t>Visibility</a:t>
              </a:r>
              <a:r>
                <a:rPr lang="fr-FR" dirty="0" smtClean="0"/>
                <a:t> </a:t>
              </a:r>
              <a:r>
                <a:rPr lang="fr-FR" dirty="0" err="1" smtClean="0"/>
                <a:t>period</a:t>
              </a:r>
              <a:r>
                <a:rPr lang="fr-FR" dirty="0" smtClean="0"/>
                <a:t> </a:t>
              </a:r>
              <a:r>
                <a:rPr lang="fr-FR" dirty="0" err="1" smtClean="0"/>
                <a:t>from</a:t>
              </a:r>
              <a:r>
                <a:rPr lang="fr-FR" dirty="0" smtClean="0"/>
                <a:t> the </a:t>
              </a:r>
              <a:r>
                <a:rPr lang="fr-FR" dirty="0" err="1" smtClean="0"/>
                <a:t>ground</a:t>
              </a:r>
              <a:endParaRPr lang="fr-FR" dirty="0"/>
            </a:p>
          </p:txBody>
        </p:sp>
        <p:sp>
          <p:nvSpPr>
            <p:cNvPr id="29" name="ZoneTexte 28"/>
            <p:cNvSpPr txBox="1"/>
            <p:nvPr/>
          </p:nvSpPr>
          <p:spPr>
            <a:xfrm>
              <a:off x="3697362" y="4896682"/>
              <a:ext cx="4793596" cy="312714"/>
            </a:xfrm>
            <a:prstGeom prst="rect">
              <a:avLst/>
            </a:prstGeom>
            <a:noFill/>
          </p:spPr>
          <p:txBody>
            <a:bodyPr wrap="square" rtlCol="0">
              <a:spAutoFit/>
            </a:bodyPr>
            <a:lstStyle/>
            <a:p>
              <a:pPr algn="l"/>
              <a:r>
                <a:rPr lang="fr-FR" dirty="0" err="1" smtClean="0"/>
                <a:t>Maneuver</a:t>
              </a:r>
              <a:endParaRPr lang="fr-FR" dirty="0"/>
            </a:p>
          </p:txBody>
        </p:sp>
        <p:cxnSp>
          <p:nvCxnSpPr>
            <p:cNvPr id="15" name="Connecteur droit 14"/>
            <p:cNvCxnSpPr/>
            <p:nvPr/>
          </p:nvCxnSpPr>
          <p:spPr bwMode="auto">
            <a:xfrm>
              <a:off x="2995685" y="4334899"/>
              <a:ext cx="558365" cy="0"/>
            </a:xfrm>
            <a:prstGeom prst="line">
              <a:avLst/>
            </a:prstGeom>
            <a:ln w="28575">
              <a:solidFill>
                <a:schemeClr val="accent3"/>
              </a:solidFill>
              <a:headEnd type="none" w="med" len="med"/>
              <a:tailEnd type="none" w="med" len="med"/>
            </a:ln>
            <a:extLst/>
          </p:spPr>
          <p:style>
            <a:lnRef idx="1">
              <a:schemeClr val="accent5"/>
            </a:lnRef>
            <a:fillRef idx="0">
              <a:schemeClr val="accent5"/>
            </a:fillRef>
            <a:effectRef idx="0">
              <a:schemeClr val="accent5"/>
            </a:effectRef>
            <a:fontRef idx="minor">
              <a:schemeClr val="tx1"/>
            </a:fontRef>
          </p:style>
        </p:cxnSp>
        <p:cxnSp>
          <p:nvCxnSpPr>
            <p:cNvPr id="16" name="Connecteur droit 15"/>
            <p:cNvCxnSpPr/>
            <p:nvPr/>
          </p:nvCxnSpPr>
          <p:spPr bwMode="auto">
            <a:xfrm>
              <a:off x="2996637" y="3975829"/>
              <a:ext cx="558365" cy="0"/>
            </a:xfrm>
            <a:prstGeom prst="line">
              <a:avLst/>
            </a:prstGeom>
            <a:ln w="28575">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691500" y="3819472"/>
              <a:ext cx="2066672" cy="312714"/>
            </a:xfrm>
            <a:prstGeom prst="rect">
              <a:avLst/>
            </a:prstGeom>
            <a:noFill/>
          </p:spPr>
          <p:txBody>
            <a:bodyPr wrap="square" rtlCol="0">
              <a:spAutoFit/>
            </a:bodyPr>
            <a:lstStyle/>
            <a:p>
              <a:pPr algn="l"/>
              <a:r>
                <a:rPr lang="fr-FR" dirty="0" err="1" smtClean="0"/>
                <a:t>True</a:t>
              </a:r>
              <a:r>
                <a:rPr lang="fr-FR" dirty="0" smtClean="0"/>
                <a:t> </a:t>
              </a:r>
              <a:r>
                <a:rPr lang="fr-FR" dirty="0" err="1"/>
                <a:t>t</a:t>
              </a:r>
              <a:r>
                <a:rPr lang="fr-FR" dirty="0" err="1" smtClean="0"/>
                <a:t>rajectory</a:t>
              </a:r>
              <a:endParaRPr lang="fr-FR" dirty="0"/>
            </a:p>
          </p:txBody>
        </p:sp>
        <p:sp>
          <p:nvSpPr>
            <p:cNvPr id="18" name="ZoneTexte 17"/>
            <p:cNvSpPr txBox="1"/>
            <p:nvPr/>
          </p:nvSpPr>
          <p:spPr>
            <a:xfrm>
              <a:off x="3691500" y="4178542"/>
              <a:ext cx="4793596" cy="312714"/>
            </a:xfrm>
            <a:prstGeom prst="rect">
              <a:avLst/>
            </a:prstGeom>
            <a:noFill/>
          </p:spPr>
          <p:txBody>
            <a:bodyPr wrap="square" rtlCol="0">
              <a:spAutoFit/>
            </a:bodyPr>
            <a:lstStyle/>
            <a:p>
              <a:pPr algn="l"/>
              <a:r>
                <a:rPr lang="fr-FR" dirty="0" err="1" smtClean="0"/>
                <a:t>Propagated</a:t>
              </a:r>
              <a:r>
                <a:rPr lang="fr-FR" dirty="0" smtClean="0"/>
                <a:t> </a:t>
              </a:r>
              <a:r>
                <a:rPr lang="fr-FR" dirty="0" err="1" smtClean="0"/>
                <a:t>trajectory</a:t>
              </a:r>
              <a:r>
                <a:rPr lang="fr-FR" dirty="0" smtClean="0"/>
                <a:t> </a:t>
              </a:r>
              <a:r>
                <a:rPr lang="fr-FR" dirty="0" err="1" smtClean="0"/>
                <a:t>from</a:t>
              </a:r>
              <a:r>
                <a:rPr lang="fr-FR" dirty="0" smtClean="0"/>
                <a:t> last </a:t>
              </a:r>
              <a:r>
                <a:rPr lang="fr-FR" dirty="0" err="1" smtClean="0"/>
                <a:t>orbit</a:t>
              </a:r>
              <a:r>
                <a:rPr lang="fr-FR" dirty="0" smtClean="0"/>
                <a:t> </a:t>
              </a:r>
              <a:r>
                <a:rPr lang="fr-FR" dirty="0" err="1" smtClean="0"/>
                <a:t>determination</a:t>
              </a:r>
              <a:endParaRPr lang="fr-FR" dirty="0"/>
            </a:p>
          </p:txBody>
        </p:sp>
        <p:cxnSp>
          <p:nvCxnSpPr>
            <p:cNvPr id="26" name="Connecteur droit 25"/>
            <p:cNvCxnSpPr/>
            <p:nvPr/>
          </p:nvCxnSpPr>
          <p:spPr bwMode="auto">
            <a:xfrm>
              <a:off x="2987698" y="4692460"/>
              <a:ext cx="558365" cy="0"/>
            </a:xfrm>
            <a:prstGeom prst="line">
              <a:avLst/>
            </a:prstGeom>
            <a:ln w="28575">
              <a:solidFill>
                <a:schemeClr val="accent4"/>
              </a:solidFill>
              <a:prstDash val="sysDash"/>
              <a:headEnd type="none" w="med" len="med"/>
              <a:tailEnd type="none" w="med" len="med"/>
            </a:ln>
            <a:extLst/>
          </p:spPr>
          <p:style>
            <a:lnRef idx="1">
              <a:schemeClr val="accent5"/>
            </a:lnRef>
            <a:fillRef idx="0">
              <a:schemeClr val="accent5"/>
            </a:fillRef>
            <a:effectRef idx="0">
              <a:schemeClr val="accent5"/>
            </a:effectRef>
            <a:fontRef idx="minor">
              <a:schemeClr val="tx1"/>
            </a:fontRef>
          </p:style>
        </p:cxnSp>
        <p:sp>
          <p:nvSpPr>
            <p:cNvPr id="27" name="ZoneTexte 26"/>
            <p:cNvSpPr txBox="1"/>
            <p:nvPr/>
          </p:nvSpPr>
          <p:spPr>
            <a:xfrm>
              <a:off x="3691500" y="4536103"/>
              <a:ext cx="4793596" cy="312714"/>
            </a:xfrm>
            <a:prstGeom prst="rect">
              <a:avLst/>
            </a:prstGeom>
            <a:noFill/>
          </p:spPr>
          <p:txBody>
            <a:bodyPr wrap="square" rtlCol="0">
              <a:spAutoFit/>
            </a:bodyPr>
            <a:lstStyle/>
            <a:p>
              <a:pPr algn="l"/>
              <a:r>
                <a:rPr lang="fr-FR" dirty="0" smtClean="0"/>
                <a:t>Noisy </a:t>
              </a:r>
              <a:r>
                <a:rPr lang="fr-FR" dirty="0" err="1" smtClean="0"/>
                <a:t>measurements</a:t>
              </a:r>
              <a:endParaRPr lang="fr-FR" dirty="0"/>
            </a:p>
          </p:txBody>
        </p:sp>
        <p:sp>
          <p:nvSpPr>
            <p:cNvPr id="28" name="Étoile à 5 branches 27"/>
            <p:cNvSpPr/>
            <p:nvPr/>
          </p:nvSpPr>
          <p:spPr bwMode="auto">
            <a:xfrm>
              <a:off x="3141961" y="4941168"/>
              <a:ext cx="216024" cy="208430"/>
            </a:xfrm>
            <a:prstGeom prst="star5">
              <a:avLst/>
            </a:prstGeom>
            <a:solidFill>
              <a:schemeClr val="accent5">
                <a:lumMod val="60000"/>
                <a:lumOff val="40000"/>
              </a:schemeClr>
            </a:solidFill>
            <a:ln w="9525" cap="flat" cmpd="sng" algn="ctr">
              <a:solidFill>
                <a:schemeClr val="accent5">
                  <a:lumMod val="60000"/>
                  <a:lumOff val="40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33" name="Rectangle 32"/>
            <p:cNvSpPr/>
            <p:nvPr/>
          </p:nvSpPr>
          <p:spPr bwMode="auto">
            <a:xfrm rot="5400000">
              <a:off x="3110922" y="5100535"/>
              <a:ext cx="297426" cy="660932"/>
            </a:xfrm>
            <a:prstGeom prst="rect">
              <a:avLst/>
            </a:prstGeom>
            <a:solidFill>
              <a:schemeClr val="accent1">
                <a:lumMod val="40000"/>
                <a:lumOff val="60000"/>
                <a:alpha val="38824"/>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grpSp>
      <p:sp>
        <p:nvSpPr>
          <p:cNvPr id="37" name="Rectangle 36"/>
          <p:cNvSpPr/>
          <p:nvPr/>
        </p:nvSpPr>
        <p:spPr bwMode="auto">
          <a:xfrm>
            <a:off x="10992544" y="260648"/>
            <a:ext cx="1008112" cy="28803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50" name="ZoneTexte 49"/>
          <p:cNvSpPr txBox="1"/>
          <p:nvPr/>
        </p:nvSpPr>
        <p:spPr>
          <a:xfrm>
            <a:off x="534561" y="1698389"/>
            <a:ext cx="1891974" cy="2910027"/>
          </a:xfrm>
          <a:prstGeom prst="rect">
            <a:avLst/>
          </a:prstGeom>
          <a:noFill/>
        </p:spPr>
        <p:txBody>
          <a:bodyPr wrap="square" rtlCol="0">
            <a:spAutoFit/>
          </a:bodyPr>
          <a:lstStyle/>
          <a:p>
            <a:r>
              <a:rPr lang="fr-FR" b="1" dirty="0" smtClean="0">
                <a:solidFill>
                  <a:schemeClr val="tx2"/>
                </a:solidFill>
              </a:rPr>
              <a:t>Noise on initial </a:t>
            </a:r>
            <a:r>
              <a:rPr lang="fr-FR" b="1" dirty="0" err="1" smtClean="0">
                <a:solidFill>
                  <a:schemeClr val="tx2"/>
                </a:solidFill>
              </a:rPr>
              <a:t>guess</a:t>
            </a:r>
            <a:r>
              <a:rPr lang="fr-FR" b="1" dirty="0" smtClean="0">
                <a:solidFill>
                  <a:schemeClr val="tx2"/>
                </a:solidFill>
              </a:rPr>
              <a:t> of the </a:t>
            </a:r>
            <a:r>
              <a:rPr lang="fr-FR" b="1" dirty="0" err="1" smtClean="0">
                <a:solidFill>
                  <a:schemeClr val="tx2"/>
                </a:solidFill>
              </a:rPr>
              <a:t>orbit</a:t>
            </a:r>
            <a:endParaRPr lang="fr-FR" b="1" dirty="0" smtClean="0">
              <a:solidFill>
                <a:schemeClr val="tx2"/>
              </a:solidFill>
            </a:endParaRPr>
          </a:p>
          <a:p>
            <a:r>
              <a:rPr lang="fr-FR" sz="1200" dirty="0" err="1" smtClean="0">
                <a:solidFill>
                  <a:schemeClr val="tx2"/>
                </a:solidFill>
              </a:rPr>
              <a:t>uncorrelated</a:t>
            </a:r>
            <a:r>
              <a:rPr lang="fr-FR" sz="1200" dirty="0" smtClean="0">
                <a:solidFill>
                  <a:schemeClr val="tx2"/>
                </a:solidFill>
              </a:rPr>
              <a:t> </a:t>
            </a:r>
            <a:r>
              <a:rPr lang="fr-FR" sz="1200" dirty="0" err="1" smtClean="0">
                <a:solidFill>
                  <a:schemeClr val="tx2"/>
                </a:solidFill>
              </a:rPr>
              <a:t>gaussian</a:t>
            </a:r>
            <a:r>
              <a:rPr lang="fr-FR" sz="1200" dirty="0" smtClean="0">
                <a:solidFill>
                  <a:schemeClr val="tx2"/>
                </a:solidFill>
              </a:rPr>
              <a:t> noise on the </a:t>
            </a:r>
            <a:r>
              <a:rPr lang="fr-FR" sz="1200" dirty="0" err="1" smtClean="0">
                <a:solidFill>
                  <a:schemeClr val="tx2"/>
                </a:solidFill>
              </a:rPr>
              <a:t>keplerian</a:t>
            </a:r>
            <a:r>
              <a:rPr lang="fr-FR" sz="1200" dirty="0" smtClean="0">
                <a:solidFill>
                  <a:schemeClr val="tx2"/>
                </a:solidFill>
              </a:rPr>
              <a:t> </a:t>
            </a:r>
            <a:r>
              <a:rPr lang="fr-FR" sz="1200" dirty="0" err="1" smtClean="0">
                <a:solidFill>
                  <a:schemeClr val="tx2"/>
                </a:solidFill>
              </a:rPr>
              <a:t>parameters</a:t>
            </a:r>
            <a:r>
              <a:rPr lang="fr-FR" sz="1200" dirty="0" smtClean="0">
                <a:solidFill>
                  <a:schemeClr val="tx2"/>
                </a:solidFill>
              </a:rPr>
              <a:t> </a:t>
            </a:r>
          </a:p>
          <a:p>
            <a:pPr marL="171450" indent="-171450" algn="l">
              <a:buFont typeface="Wingdings" panose="05000000000000000000" pitchFamily="2" charset="2"/>
              <a:buChar char="à"/>
            </a:pPr>
            <a:r>
              <a:rPr lang="fr-FR" sz="1200" dirty="0" err="1" smtClean="0">
                <a:solidFill>
                  <a:schemeClr val="tx2"/>
                </a:solidFill>
                <a:sym typeface="Wingdings" panose="05000000000000000000" pitchFamily="2" charset="2"/>
              </a:rPr>
              <a:t>Estimated</a:t>
            </a:r>
            <a:r>
              <a:rPr lang="fr-FR" sz="1200" dirty="0" smtClean="0">
                <a:solidFill>
                  <a:schemeClr val="tx2"/>
                </a:solidFill>
                <a:sym typeface="Wingdings" panose="05000000000000000000" pitchFamily="2" charset="2"/>
              </a:rPr>
              <a:t> </a:t>
            </a:r>
            <a:r>
              <a:rPr lang="fr-FR" sz="1200" dirty="0" err="1" smtClean="0">
                <a:solidFill>
                  <a:schemeClr val="tx2"/>
                </a:solidFill>
                <a:sym typeface="Wingdings" panose="05000000000000000000" pitchFamily="2" charset="2"/>
              </a:rPr>
              <a:t>with</a:t>
            </a:r>
            <a:r>
              <a:rPr lang="fr-FR" sz="1200" dirty="0" smtClean="0">
                <a:solidFill>
                  <a:schemeClr val="tx2"/>
                </a:solidFill>
                <a:sym typeface="Wingdings" panose="05000000000000000000" pitchFamily="2" charset="2"/>
              </a:rPr>
              <a:t> the test </a:t>
            </a:r>
            <a:r>
              <a:rPr lang="fr-FR" sz="1200" dirty="0" err="1" smtClean="0">
                <a:solidFill>
                  <a:schemeClr val="tx2"/>
                </a:solidFill>
                <a:sym typeface="Wingdings" panose="05000000000000000000" pitchFamily="2" charset="2"/>
              </a:rPr>
              <a:t>residuals</a:t>
            </a:r>
            <a:r>
              <a:rPr lang="fr-FR" sz="1200" dirty="0" smtClean="0">
                <a:solidFill>
                  <a:schemeClr val="tx2"/>
                </a:solidFill>
                <a:sym typeface="Wingdings" panose="05000000000000000000" pitchFamily="2" charset="2"/>
              </a:rPr>
              <a:t>, </a:t>
            </a:r>
            <a:r>
              <a:rPr lang="fr-FR" sz="1200" dirty="0" err="1" smtClean="0">
                <a:solidFill>
                  <a:schemeClr val="tx2"/>
                </a:solidFill>
                <a:sym typeface="Wingdings" panose="05000000000000000000" pitchFamily="2" charset="2"/>
              </a:rPr>
              <a:t>thanks</a:t>
            </a:r>
            <a:r>
              <a:rPr lang="fr-FR" sz="1200" dirty="0" smtClean="0">
                <a:solidFill>
                  <a:schemeClr val="tx2"/>
                </a:solidFill>
                <a:sym typeface="Wingdings" panose="05000000000000000000" pitchFamily="2" charset="2"/>
              </a:rPr>
              <a:t> to Eutelsat </a:t>
            </a:r>
            <a:r>
              <a:rPr lang="fr-FR" sz="1200" dirty="0" err="1" smtClean="0">
                <a:solidFill>
                  <a:schemeClr val="tx2"/>
                </a:solidFill>
                <a:sym typeface="Wingdings" panose="05000000000000000000" pitchFamily="2" charset="2"/>
              </a:rPr>
              <a:t>Orbits</a:t>
            </a:r>
            <a:endParaRPr lang="fr-FR" sz="1200" dirty="0" smtClean="0">
              <a:solidFill>
                <a:schemeClr val="tx2"/>
              </a:solidFill>
              <a:sym typeface="Wingdings" panose="05000000000000000000" pitchFamily="2" charset="2"/>
            </a:endParaRPr>
          </a:p>
          <a:p>
            <a:pPr marL="171450" indent="-171450" algn="l">
              <a:buFont typeface="Wingdings" panose="05000000000000000000" pitchFamily="2" charset="2"/>
              <a:buChar char="à"/>
            </a:pPr>
            <a:r>
              <a:rPr lang="fr-FR" sz="1200" dirty="0" err="1" smtClean="0">
                <a:solidFill>
                  <a:schemeClr val="tx2"/>
                </a:solidFill>
                <a:sym typeface="Wingdings" panose="05000000000000000000" pitchFamily="2" charset="2"/>
              </a:rPr>
              <a:t>Order</a:t>
            </a:r>
            <a:r>
              <a:rPr lang="fr-FR" sz="1200" dirty="0" smtClean="0">
                <a:solidFill>
                  <a:schemeClr val="tx2"/>
                </a:solidFill>
                <a:sym typeface="Wingdings" panose="05000000000000000000" pitchFamily="2" charset="2"/>
              </a:rPr>
              <a:t> of magnitude of the minimum </a:t>
            </a:r>
            <a:r>
              <a:rPr lang="fr-FR" sz="1200" dirty="0" err="1" smtClean="0">
                <a:solidFill>
                  <a:schemeClr val="tx2"/>
                </a:solidFill>
                <a:sym typeface="Wingdings" panose="05000000000000000000" pitchFamily="2" charset="2"/>
              </a:rPr>
              <a:t>deltaV</a:t>
            </a:r>
            <a:r>
              <a:rPr lang="fr-FR" sz="1200" dirty="0" smtClean="0">
                <a:solidFill>
                  <a:schemeClr val="tx2"/>
                </a:solidFill>
                <a:sym typeface="Wingdings" panose="05000000000000000000" pitchFamily="2" charset="2"/>
              </a:rPr>
              <a:t> </a:t>
            </a:r>
            <a:r>
              <a:rPr lang="fr-FR" sz="1200" b="1" dirty="0" smtClean="0">
                <a:solidFill>
                  <a:schemeClr val="tx2"/>
                </a:solidFill>
                <a:sym typeface="Wingdings" panose="05000000000000000000" pitchFamily="2" charset="2"/>
              </a:rPr>
              <a:t>0,02 m/s</a:t>
            </a:r>
            <a:r>
              <a:rPr lang="fr-FR" sz="1200" dirty="0" smtClean="0">
                <a:solidFill>
                  <a:schemeClr val="tx2"/>
                </a:solidFill>
                <a:sym typeface="Wingdings" panose="05000000000000000000" pitchFamily="2" charset="2"/>
              </a:rPr>
              <a:t> </a:t>
            </a:r>
          </a:p>
          <a:p>
            <a:pPr marL="171450" indent="-171450" algn="l">
              <a:buFont typeface="Wingdings" panose="05000000000000000000" pitchFamily="2" charset="2"/>
              <a:buChar char="à"/>
            </a:pPr>
            <a:r>
              <a:rPr lang="fr-FR" sz="1200" b="1" dirty="0" err="1" smtClean="0">
                <a:solidFill>
                  <a:srgbClr val="FF0000"/>
                </a:solidFill>
                <a:sym typeface="Wingdings" panose="05000000000000000000" pitchFamily="2" charset="2"/>
              </a:rPr>
              <a:t>Worse</a:t>
            </a:r>
            <a:r>
              <a:rPr lang="fr-FR" sz="1200" b="1" dirty="0" smtClean="0">
                <a:solidFill>
                  <a:srgbClr val="FF0000"/>
                </a:solidFill>
                <a:sym typeface="Wingdings" panose="05000000000000000000" pitchFamily="2" charset="2"/>
              </a:rPr>
              <a:t> Case Scenario</a:t>
            </a:r>
            <a:endParaRPr lang="fr-FR" sz="1200" b="1" dirty="0">
              <a:solidFill>
                <a:srgbClr val="FF0000"/>
              </a:solidFill>
            </a:endParaRPr>
          </a:p>
        </p:txBody>
      </p:sp>
      <p:sp>
        <p:nvSpPr>
          <p:cNvPr id="51" name="ZoneTexte 50"/>
          <p:cNvSpPr txBox="1"/>
          <p:nvPr/>
        </p:nvSpPr>
        <p:spPr>
          <a:xfrm>
            <a:off x="9557566" y="1324491"/>
            <a:ext cx="2090215" cy="1635832"/>
          </a:xfrm>
          <a:prstGeom prst="rect">
            <a:avLst/>
          </a:prstGeom>
          <a:noFill/>
        </p:spPr>
        <p:txBody>
          <a:bodyPr wrap="square" rtlCol="0">
            <a:spAutoFit/>
          </a:bodyPr>
          <a:lstStyle/>
          <a:p>
            <a:r>
              <a:rPr lang="fr-FR" b="1" dirty="0" smtClean="0">
                <a:solidFill>
                  <a:schemeClr val="tx2"/>
                </a:solidFill>
              </a:rPr>
              <a:t>Noise on </a:t>
            </a:r>
            <a:r>
              <a:rPr lang="fr-FR" b="1" dirty="0" err="1" smtClean="0">
                <a:solidFill>
                  <a:schemeClr val="tx2"/>
                </a:solidFill>
              </a:rPr>
              <a:t>measurements</a:t>
            </a:r>
            <a:endParaRPr lang="fr-FR" b="1" dirty="0" smtClean="0">
              <a:solidFill>
                <a:schemeClr val="tx2"/>
              </a:solidFill>
            </a:endParaRPr>
          </a:p>
          <a:p>
            <a:r>
              <a:rPr lang="fr-FR" sz="1200" dirty="0" err="1">
                <a:solidFill>
                  <a:schemeClr val="tx2"/>
                </a:solidFill>
              </a:rPr>
              <a:t>uncorrelated</a:t>
            </a:r>
            <a:r>
              <a:rPr lang="fr-FR" sz="1200" dirty="0">
                <a:solidFill>
                  <a:schemeClr val="tx2"/>
                </a:solidFill>
              </a:rPr>
              <a:t>  </a:t>
            </a:r>
            <a:r>
              <a:rPr lang="fr-FR" sz="1200" dirty="0" err="1">
                <a:solidFill>
                  <a:schemeClr val="tx2"/>
                </a:solidFill>
              </a:rPr>
              <a:t>gaussian</a:t>
            </a:r>
            <a:r>
              <a:rPr lang="fr-FR" sz="1200" dirty="0">
                <a:solidFill>
                  <a:schemeClr val="tx2"/>
                </a:solidFill>
              </a:rPr>
              <a:t> noise </a:t>
            </a:r>
            <a:r>
              <a:rPr lang="fr-FR" sz="1200" dirty="0" smtClean="0">
                <a:solidFill>
                  <a:schemeClr val="tx2"/>
                </a:solidFill>
              </a:rPr>
              <a:t>on Right Ascension/</a:t>
            </a:r>
            <a:r>
              <a:rPr lang="fr-FR" sz="1200" dirty="0" err="1" smtClean="0">
                <a:solidFill>
                  <a:schemeClr val="tx2"/>
                </a:solidFill>
              </a:rPr>
              <a:t>Declination</a:t>
            </a:r>
            <a:endParaRPr lang="fr-FR" sz="1200" dirty="0">
              <a:solidFill>
                <a:schemeClr val="tx2"/>
              </a:solidFill>
            </a:endParaRPr>
          </a:p>
          <a:p>
            <a:pPr marL="171450" indent="-171450">
              <a:buFont typeface="Arial" panose="020B0604020202020204" pitchFamily="34" charset="0"/>
              <a:buChar char="•"/>
            </a:pPr>
            <a:endParaRPr lang="fr-FR" sz="1200" dirty="0">
              <a:solidFill>
                <a:schemeClr val="tx2"/>
              </a:solidFill>
            </a:endParaRPr>
          </a:p>
          <a:p>
            <a:endParaRPr lang="fr-FR" sz="1200" b="1" dirty="0">
              <a:solidFill>
                <a:schemeClr val="tx2"/>
              </a:solidFill>
            </a:endParaRPr>
          </a:p>
        </p:txBody>
      </p:sp>
      <p:sp>
        <p:nvSpPr>
          <p:cNvPr id="5" name="Espace réservé de la date 4"/>
          <p:cNvSpPr>
            <a:spLocks noGrp="1"/>
          </p:cNvSpPr>
          <p:nvPr>
            <p:ph type="dt" sz="half" idx="10"/>
          </p:nvPr>
        </p:nvSpPr>
        <p:spPr>
          <a:xfrm>
            <a:off x="159172" y="6459774"/>
            <a:ext cx="1159100" cy="216000"/>
          </a:xfrm>
        </p:spPr>
        <p:txBody>
          <a:bodyPr/>
          <a:lstStyle/>
          <a:p>
            <a:fld id="{B4117F67-5F4A-4C50-B6C6-0411F3E38E37}" type="datetime1">
              <a:rPr lang="fr-FR" altLang="de-DE" smtClean="0"/>
              <a:t>27/02/2023</a:t>
            </a:fld>
            <a:endParaRPr lang="de-DE" altLang="de-DE" dirty="0"/>
          </a:p>
        </p:txBody>
      </p:sp>
      <p:grpSp>
        <p:nvGrpSpPr>
          <p:cNvPr id="23" name="Groupe 22"/>
          <p:cNvGrpSpPr/>
          <p:nvPr/>
        </p:nvGrpSpPr>
        <p:grpSpPr>
          <a:xfrm>
            <a:off x="1774298" y="1210030"/>
            <a:ext cx="8092982" cy="4850991"/>
            <a:chOff x="1476871" y="1314313"/>
            <a:chExt cx="8092982" cy="4850991"/>
          </a:xfrm>
        </p:grpSpPr>
        <p:sp>
          <p:nvSpPr>
            <p:cNvPr id="8" name="Arc 7"/>
            <p:cNvSpPr/>
            <p:nvPr/>
          </p:nvSpPr>
          <p:spPr bwMode="auto">
            <a:xfrm>
              <a:off x="1487488" y="1700808"/>
              <a:ext cx="5112567" cy="4464496"/>
            </a:xfrm>
            <a:prstGeom prst="arc">
              <a:avLst>
                <a:gd name="adj1" fmla="val 15853883"/>
                <a:gd name="adj2" fmla="val 19204291"/>
              </a:avLst>
            </a:prstGeom>
            <a:ln w="28575">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grpSp>
          <p:nvGrpSpPr>
            <p:cNvPr id="14" name="Groupe 13"/>
            <p:cNvGrpSpPr/>
            <p:nvPr/>
          </p:nvGrpSpPr>
          <p:grpSpPr>
            <a:xfrm>
              <a:off x="1476871" y="1314313"/>
              <a:ext cx="8092982" cy="4531820"/>
              <a:chOff x="1476871" y="1314313"/>
              <a:chExt cx="8092982" cy="4531820"/>
            </a:xfrm>
          </p:grpSpPr>
          <p:sp>
            <p:nvSpPr>
              <p:cNvPr id="22" name="Arc 21"/>
              <p:cNvSpPr/>
              <p:nvPr/>
            </p:nvSpPr>
            <p:spPr bwMode="auto">
              <a:xfrm>
                <a:off x="4025551" y="2388558"/>
                <a:ext cx="3810632" cy="2577544"/>
              </a:xfrm>
              <a:prstGeom prst="arc">
                <a:avLst>
                  <a:gd name="adj1" fmla="val 15853883"/>
                  <a:gd name="adj2" fmla="val 21576692"/>
                </a:avLst>
              </a:prstGeom>
              <a:ln w="28575">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21" name="Arc 20"/>
              <p:cNvSpPr/>
              <p:nvPr/>
            </p:nvSpPr>
            <p:spPr bwMode="auto">
              <a:xfrm>
                <a:off x="1476871" y="1802672"/>
                <a:ext cx="4631290" cy="3854024"/>
              </a:xfrm>
              <a:prstGeom prst="arc">
                <a:avLst/>
              </a:prstGeom>
              <a:ln w="28575">
                <a:headEnd type="none" w="med" len="med"/>
                <a:tailEnd type="none" w="med" len="med"/>
              </a:ln>
              <a:extLst/>
            </p:spPr>
            <p:style>
              <a:lnRef idx="1">
                <a:schemeClr val="accent3"/>
              </a:lnRef>
              <a:fillRef idx="0">
                <a:schemeClr val="accent3"/>
              </a:fillRef>
              <a:effectRef idx="0">
                <a:schemeClr val="accent3"/>
              </a:effectRef>
              <a:fontRef idx="minor">
                <a:schemeClr val="tx1"/>
              </a:fontRef>
            </p:style>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grpSp>
            <p:nvGrpSpPr>
              <p:cNvPr id="13" name="Groupe 12"/>
              <p:cNvGrpSpPr/>
              <p:nvPr/>
            </p:nvGrpSpPr>
            <p:grpSpPr>
              <a:xfrm>
                <a:off x="1994695" y="1314313"/>
                <a:ext cx="7575158" cy="4531820"/>
                <a:chOff x="1994695" y="1314313"/>
                <a:chExt cx="7575158" cy="4531820"/>
              </a:xfrm>
            </p:grpSpPr>
            <p:sp>
              <p:nvSpPr>
                <p:cNvPr id="20" name="Étoile à 5 branches 19"/>
                <p:cNvSpPr/>
                <p:nvPr/>
              </p:nvSpPr>
              <p:spPr bwMode="auto">
                <a:xfrm>
                  <a:off x="5685093" y="2257221"/>
                  <a:ext cx="216024" cy="208430"/>
                </a:xfrm>
                <a:prstGeom prst="star5">
                  <a:avLst/>
                </a:prstGeom>
                <a:solidFill>
                  <a:schemeClr val="accent5">
                    <a:lumMod val="60000"/>
                    <a:lumOff val="40000"/>
                  </a:schemeClr>
                </a:solidFill>
                <a:ln w="9525" cap="flat" cmpd="sng" algn="ctr">
                  <a:solidFill>
                    <a:schemeClr val="accent5">
                      <a:lumMod val="60000"/>
                      <a:lumOff val="40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bwMode="auto">
                <a:xfrm rot="1372202">
                  <a:off x="4213566" y="1314313"/>
                  <a:ext cx="861651" cy="954666"/>
                </a:xfrm>
                <a:prstGeom prst="rect">
                  <a:avLst/>
                </a:prstGeom>
                <a:solidFill>
                  <a:schemeClr val="accent1">
                    <a:lumMod val="40000"/>
                    <a:lumOff val="60000"/>
                    <a:alpha val="38824"/>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32" name="Rectangle 31"/>
                <p:cNvSpPr/>
                <p:nvPr/>
              </p:nvSpPr>
              <p:spPr bwMode="auto">
                <a:xfrm rot="3163900">
                  <a:off x="6100470" y="1859866"/>
                  <a:ext cx="877473" cy="1705843"/>
                </a:xfrm>
                <a:prstGeom prst="rect">
                  <a:avLst/>
                </a:prstGeom>
                <a:solidFill>
                  <a:schemeClr val="accent1">
                    <a:lumMod val="40000"/>
                    <a:lumOff val="60000"/>
                    <a:alpha val="38824"/>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9" name="Forme libre 8"/>
                <p:cNvSpPr/>
                <p:nvPr/>
              </p:nvSpPr>
              <p:spPr bwMode="auto">
                <a:xfrm>
                  <a:off x="4207122" y="1712978"/>
                  <a:ext cx="864096" cy="179389"/>
                </a:xfrm>
                <a:custGeom>
                  <a:avLst/>
                  <a:gdLst>
                    <a:gd name="connsiteX0" fmla="*/ 0 w 794516"/>
                    <a:gd name="connsiteY0" fmla="*/ 52726 h 272817"/>
                    <a:gd name="connsiteX1" fmla="*/ 181232 w 794516"/>
                    <a:gd name="connsiteY1" fmla="*/ 3299 h 272817"/>
                    <a:gd name="connsiteX2" fmla="*/ 378940 w 794516"/>
                    <a:gd name="connsiteY2" fmla="*/ 135104 h 272817"/>
                    <a:gd name="connsiteX3" fmla="*/ 691978 w 794516"/>
                    <a:gd name="connsiteY3" fmla="*/ 85677 h 272817"/>
                    <a:gd name="connsiteX4" fmla="*/ 782594 w 794516"/>
                    <a:gd name="connsiteY4" fmla="*/ 250434 h 272817"/>
                    <a:gd name="connsiteX5" fmla="*/ 790832 w 794516"/>
                    <a:gd name="connsiteY5" fmla="*/ 266909 h 27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516" h="272817">
                      <a:moveTo>
                        <a:pt x="0" y="52726"/>
                      </a:moveTo>
                      <a:cubicBezTo>
                        <a:pt x="59037" y="21147"/>
                        <a:pt x="118075" y="-10431"/>
                        <a:pt x="181232" y="3299"/>
                      </a:cubicBezTo>
                      <a:cubicBezTo>
                        <a:pt x="244389" y="17029"/>
                        <a:pt x="293816" y="121374"/>
                        <a:pt x="378940" y="135104"/>
                      </a:cubicBezTo>
                      <a:cubicBezTo>
                        <a:pt x="464064" y="148834"/>
                        <a:pt x="624702" y="66455"/>
                        <a:pt x="691978" y="85677"/>
                      </a:cubicBezTo>
                      <a:cubicBezTo>
                        <a:pt x="759254" y="104899"/>
                        <a:pt x="766118" y="220229"/>
                        <a:pt x="782594" y="250434"/>
                      </a:cubicBezTo>
                      <a:cubicBezTo>
                        <a:pt x="799070" y="280639"/>
                        <a:pt x="794951" y="273774"/>
                        <a:pt x="790832" y="266909"/>
                      </a:cubicBezTo>
                    </a:path>
                  </a:pathLst>
                </a:custGeom>
                <a:noFill/>
                <a:ln w="28575" cap="flat" cmpd="sng" algn="ctr">
                  <a:solidFill>
                    <a:schemeClr val="accent4"/>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10" name="Forme libre 9"/>
                <p:cNvSpPr/>
                <p:nvPr/>
              </p:nvSpPr>
              <p:spPr bwMode="auto">
                <a:xfrm>
                  <a:off x="6168008" y="2404772"/>
                  <a:ext cx="1055474" cy="328580"/>
                </a:xfrm>
                <a:custGeom>
                  <a:avLst/>
                  <a:gdLst>
                    <a:gd name="connsiteX0" fmla="*/ 0 w 985512"/>
                    <a:gd name="connsiteY0" fmla="*/ 40256 h 328580"/>
                    <a:gd name="connsiteX1" fmla="*/ 263611 w 985512"/>
                    <a:gd name="connsiteY1" fmla="*/ 7305 h 328580"/>
                    <a:gd name="connsiteX2" fmla="*/ 535459 w 985512"/>
                    <a:gd name="connsiteY2" fmla="*/ 163824 h 328580"/>
                    <a:gd name="connsiteX3" fmla="*/ 922638 w 985512"/>
                    <a:gd name="connsiteY3" fmla="*/ 229726 h 328580"/>
                    <a:gd name="connsiteX4" fmla="*/ 980302 w 985512"/>
                    <a:gd name="connsiteY4" fmla="*/ 328580 h 32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512" h="328580">
                      <a:moveTo>
                        <a:pt x="0" y="40256"/>
                      </a:moveTo>
                      <a:cubicBezTo>
                        <a:pt x="87184" y="13483"/>
                        <a:pt x="174368" y="-13290"/>
                        <a:pt x="263611" y="7305"/>
                      </a:cubicBezTo>
                      <a:cubicBezTo>
                        <a:pt x="352854" y="27900"/>
                        <a:pt x="425621" y="126754"/>
                        <a:pt x="535459" y="163824"/>
                      </a:cubicBezTo>
                      <a:cubicBezTo>
                        <a:pt x="645297" y="200894"/>
                        <a:pt x="848498" y="202267"/>
                        <a:pt x="922638" y="229726"/>
                      </a:cubicBezTo>
                      <a:cubicBezTo>
                        <a:pt x="996779" y="257185"/>
                        <a:pt x="988540" y="292882"/>
                        <a:pt x="980302" y="328580"/>
                      </a:cubicBezTo>
                    </a:path>
                  </a:pathLst>
                </a:custGeom>
                <a:noFill/>
                <a:ln w="28575" cap="flat" cmpd="sng" algn="ctr">
                  <a:solidFill>
                    <a:schemeClr val="accent4"/>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sp>
              <p:nvSpPr>
                <p:cNvPr id="19" name="Ellipse 18"/>
                <p:cNvSpPr/>
                <p:nvPr/>
              </p:nvSpPr>
              <p:spPr bwMode="auto">
                <a:xfrm>
                  <a:off x="3539491" y="1564628"/>
                  <a:ext cx="449831" cy="432048"/>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cxnSp>
              <p:nvCxnSpPr>
                <p:cNvPr id="40" name="Connecteur droit avec flèche 39"/>
                <p:cNvCxnSpPr>
                  <a:stCxn id="19" idx="2"/>
                </p:cNvCxnSpPr>
                <p:nvPr/>
              </p:nvCxnSpPr>
              <p:spPr bwMode="auto">
                <a:xfrm flipH="1">
                  <a:off x="1994695" y="1780652"/>
                  <a:ext cx="1544796" cy="209937"/>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Ellipse 40"/>
                <p:cNvSpPr/>
                <p:nvPr/>
              </p:nvSpPr>
              <p:spPr bwMode="auto">
                <a:xfrm>
                  <a:off x="6600647" y="2329078"/>
                  <a:ext cx="449831" cy="432048"/>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endParaRPr kumimoji="0" lang="fr-FR" sz="1500" b="0" i="0" u="none" strike="noStrike" cap="none" normalizeH="0" baseline="0" smtClean="0">
                    <a:ln>
                      <a:noFill/>
                    </a:ln>
                    <a:solidFill>
                      <a:schemeClr val="tx1"/>
                    </a:solidFill>
                    <a:effectLst/>
                    <a:latin typeface="Arial" pitchFamily="34" charset="0"/>
                    <a:cs typeface="Arial" pitchFamily="34" charset="0"/>
                  </a:endParaRPr>
                </a:p>
              </p:txBody>
            </p:sp>
            <p:cxnSp>
              <p:nvCxnSpPr>
                <p:cNvPr id="48" name="Connecteur droit avec flèche 47"/>
                <p:cNvCxnSpPr>
                  <a:stCxn id="41" idx="7"/>
                </p:cNvCxnSpPr>
                <p:nvPr/>
              </p:nvCxnSpPr>
              <p:spPr bwMode="auto">
                <a:xfrm flipV="1">
                  <a:off x="6984602" y="1564628"/>
                  <a:ext cx="2585251" cy="827722"/>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ZoneTexte 41"/>
                <p:cNvSpPr txBox="1"/>
                <p:nvPr/>
              </p:nvSpPr>
              <p:spPr>
                <a:xfrm>
                  <a:off x="4258104" y="5612223"/>
                  <a:ext cx="3240359" cy="233910"/>
                </a:xfrm>
                <a:prstGeom prst="rect">
                  <a:avLst/>
                </a:prstGeom>
                <a:noFill/>
              </p:spPr>
              <p:txBody>
                <a:bodyPr wrap="square" rtlCol="0">
                  <a:spAutoFit/>
                </a:bodyPr>
                <a:lstStyle/>
                <a:p>
                  <a:r>
                    <a:rPr lang="fr-FR" sz="800" i="1" dirty="0" smtClean="0"/>
                    <a:t>(source: Théo Nguyen)</a:t>
                  </a:r>
                  <a:endParaRPr lang="fr-FR" sz="800" i="1" dirty="0"/>
                </a:p>
              </p:txBody>
            </p:sp>
          </p:grpSp>
        </p:grpSp>
      </p:grpSp>
      <p:sp>
        <p:nvSpPr>
          <p:cNvPr id="43" name="Espace réservé du pied de page 17"/>
          <p:cNvSpPr>
            <a:spLocks noGrp="1"/>
          </p:cNvSpPr>
          <p:nvPr>
            <p:ph type="ftr" sz="quarter" idx="4294967295"/>
          </p:nvPr>
        </p:nvSpPr>
        <p:spPr>
          <a:xfrm>
            <a:off x="1629000" y="6468950"/>
            <a:ext cx="8973106" cy="216000"/>
          </a:xfrm>
          <a:prstGeom prst="rect">
            <a:avLst/>
          </a:prstGeom>
        </p:spPr>
        <p:txBody>
          <a:bodyPr/>
          <a:lstStyle/>
          <a:p>
            <a:pPr algn="l"/>
            <a:r>
              <a:rPr lang="fr-FR" altLang="de-DE" sz="600" dirty="0" smtClean="0"/>
              <a:t>This document and the information </a:t>
            </a:r>
            <a:r>
              <a:rPr lang="fr-FR" altLang="de-DE" sz="600" dirty="0" err="1" smtClean="0"/>
              <a:t>it</a:t>
            </a:r>
            <a:r>
              <a:rPr lang="fr-FR" altLang="de-DE" sz="600" dirty="0" smtClean="0"/>
              <a:t> </a:t>
            </a:r>
            <a:r>
              <a:rPr lang="fr-FR" altLang="de-DE" sz="600" dirty="0" err="1" smtClean="0"/>
              <a:t>contains</a:t>
            </a:r>
            <a:r>
              <a:rPr lang="fr-FR" altLang="de-DE" sz="600" dirty="0" smtClean="0"/>
              <a:t> are </a:t>
            </a:r>
            <a:r>
              <a:rPr lang="fr-FR" altLang="de-DE" sz="600" dirty="0" err="1" smtClean="0"/>
              <a:t>property</a:t>
            </a:r>
            <a:r>
              <a:rPr lang="fr-FR" altLang="de-DE" sz="600" dirty="0" smtClean="0"/>
              <a:t> of Airbus </a:t>
            </a:r>
            <a:r>
              <a:rPr lang="fr-FR" altLang="de-DE" sz="600" dirty="0" err="1" smtClean="0"/>
              <a:t>Defence</a:t>
            </a:r>
            <a:r>
              <a:rPr lang="fr-FR" altLang="de-DE" sz="600" dirty="0" smtClean="0"/>
              <a:t> and </a:t>
            </a:r>
            <a:r>
              <a:rPr lang="fr-FR" altLang="de-DE" sz="600" dirty="0" err="1" smtClean="0"/>
              <a:t>Space</a:t>
            </a:r>
            <a:r>
              <a:rPr lang="fr-FR" altLang="de-DE" sz="600" dirty="0" smtClean="0"/>
              <a:t>. It </a:t>
            </a:r>
            <a:r>
              <a:rPr lang="fr-FR" altLang="de-DE" sz="600" dirty="0" err="1" smtClean="0"/>
              <a:t>shall</a:t>
            </a:r>
            <a:r>
              <a:rPr lang="fr-FR" altLang="de-DE" sz="600" dirty="0" smtClean="0"/>
              <a:t> not </a:t>
            </a:r>
            <a:r>
              <a:rPr lang="fr-FR" altLang="de-DE" sz="600" dirty="0" err="1" smtClean="0"/>
              <a:t>be</a:t>
            </a:r>
            <a:r>
              <a:rPr lang="fr-FR" altLang="de-DE" sz="600" dirty="0" smtClean="0"/>
              <a:t> </a:t>
            </a:r>
            <a:r>
              <a:rPr lang="fr-FR" altLang="de-DE" sz="600" dirty="0" err="1" smtClean="0"/>
              <a:t>used</a:t>
            </a:r>
            <a:r>
              <a:rPr lang="fr-FR" altLang="de-DE" sz="600" dirty="0" smtClean="0"/>
              <a:t> for </a:t>
            </a:r>
            <a:r>
              <a:rPr lang="fr-FR" altLang="de-DE" sz="600" dirty="0" err="1" smtClean="0"/>
              <a:t>any</a:t>
            </a:r>
            <a:r>
              <a:rPr lang="fr-FR" altLang="de-DE" sz="600" dirty="0" smtClean="0"/>
              <a:t> </a:t>
            </a:r>
            <a:r>
              <a:rPr lang="fr-FR" altLang="de-DE" sz="600" dirty="0" err="1" smtClean="0"/>
              <a:t>purpose</a:t>
            </a:r>
            <a:r>
              <a:rPr lang="fr-FR" altLang="de-DE" sz="600" dirty="0" smtClean="0"/>
              <a:t> </a:t>
            </a:r>
            <a:r>
              <a:rPr lang="fr-FR" altLang="de-DE" sz="600" dirty="0" err="1" smtClean="0"/>
              <a:t>other</a:t>
            </a:r>
            <a:r>
              <a:rPr lang="fr-FR" altLang="de-DE" sz="600" dirty="0" smtClean="0"/>
              <a:t> </a:t>
            </a:r>
            <a:r>
              <a:rPr lang="fr-FR" altLang="de-DE" sz="600" dirty="0" err="1" smtClean="0"/>
              <a:t>than</a:t>
            </a:r>
            <a:r>
              <a:rPr lang="fr-FR" altLang="de-DE" sz="600" dirty="0" smtClean="0"/>
              <a:t> </a:t>
            </a:r>
            <a:r>
              <a:rPr lang="fr-FR" altLang="de-DE" sz="600" dirty="0" err="1" smtClean="0"/>
              <a:t>those</a:t>
            </a:r>
            <a:r>
              <a:rPr lang="fr-FR" altLang="de-DE" sz="600" dirty="0" smtClean="0"/>
              <a:t> for </a:t>
            </a:r>
            <a:r>
              <a:rPr lang="fr-FR" altLang="de-DE" sz="600" dirty="0" err="1" smtClean="0"/>
              <a:t>which</a:t>
            </a:r>
            <a:r>
              <a:rPr lang="fr-FR" altLang="de-DE" sz="600" dirty="0" smtClean="0"/>
              <a:t> </a:t>
            </a:r>
            <a:r>
              <a:rPr lang="fr-FR" altLang="de-DE" sz="600" dirty="0" err="1" smtClean="0"/>
              <a:t>it</a:t>
            </a:r>
            <a:r>
              <a:rPr lang="fr-FR" altLang="de-DE" sz="600" dirty="0" smtClean="0"/>
              <a:t> </a:t>
            </a:r>
            <a:r>
              <a:rPr lang="fr-FR" altLang="de-DE" sz="600" dirty="0" err="1" smtClean="0"/>
              <a:t>was</a:t>
            </a:r>
            <a:r>
              <a:rPr lang="fr-FR" altLang="de-DE" sz="600" dirty="0" smtClean="0"/>
              <a:t> </a:t>
            </a:r>
            <a:r>
              <a:rPr lang="fr-FR" altLang="de-DE" sz="600" dirty="0" err="1" smtClean="0"/>
              <a:t>supplied</a:t>
            </a:r>
            <a:r>
              <a:rPr lang="fr-FR" altLang="de-DE" sz="600" dirty="0" smtClean="0"/>
              <a:t>. </a:t>
            </a:r>
            <a:r>
              <a:rPr lang="fr-FR" altLang="de-DE" sz="600" dirty="0" err="1" smtClean="0"/>
              <a:t>Itshall</a:t>
            </a:r>
            <a:r>
              <a:rPr lang="fr-FR" altLang="de-DE" sz="600" dirty="0" smtClean="0"/>
              <a:t> not </a:t>
            </a:r>
            <a:r>
              <a:rPr lang="fr-FR" altLang="de-DE" sz="600" dirty="0" err="1" smtClean="0"/>
              <a:t>be</a:t>
            </a:r>
            <a:r>
              <a:rPr lang="fr-FR" altLang="de-DE" sz="600" dirty="0" smtClean="0"/>
              <a:t> </a:t>
            </a:r>
            <a:r>
              <a:rPr lang="fr-FR" altLang="de-DE" sz="600" dirty="0" err="1" smtClean="0"/>
              <a:t>reproduced</a:t>
            </a:r>
            <a:r>
              <a:rPr lang="fr-FR" altLang="de-DE" sz="600" dirty="0" smtClean="0"/>
              <a:t> or </a:t>
            </a:r>
            <a:r>
              <a:rPr lang="fr-FR" altLang="de-DE" sz="600" dirty="0" err="1" smtClean="0"/>
              <a:t>disclosed</a:t>
            </a:r>
            <a:r>
              <a:rPr lang="fr-FR" altLang="de-DE" sz="600" dirty="0" smtClean="0"/>
              <a:t> (in </a:t>
            </a:r>
            <a:r>
              <a:rPr lang="fr-FR" altLang="de-DE" sz="600" dirty="0" err="1" smtClean="0"/>
              <a:t>whole</a:t>
            </a:r>
            <a:r>
              <a:rPr lang="fr-FR" altLang="de-DE" sz="600" dirty="0" smtClean="0"/>
              <a:t> or in part) to </a:t>
            </a:r>
            <a:r>
              <a:rPr lang="fr-FR" altLang="de-DE" sz="600" dirty="0" err="1" smtClean="0"/>
              <a:t>any</a:t>
            </a:r>
            <a:r>
              <a:rPr lang="fr-FR" altLang="de-DE" sz="600" dirty="0" smtClean="0"/>
              <a:t> </a:t>
            </a:r>
            <a:r>
              <a:rPr lang="fr-FR" altLang="de-DE" sz="600" dirty="0" err="1" smtClean="0"/>
              <a:t>third</a:t>
            </a:r>
            <a:r>
              <a:rPr lang="fr-FR" altLang="de-DE" sz="600" dirty="0" smtClean="0"/>
              <a:t> party </a:t>
            </a:r>
            <a:r>
              <a:rPr lang="fr-FR" altLang="de-DE" sz="600" dirty="0" err="1" smtClean="0"/>
              <a:t>without</a:t>
            </a:r>
            <a:r>
              <a:rPr lang="fr-FR" altLang="de-DE" sz="600" dirty="0" smtClean="0"/>
              <a:t> Airbus </a:t>
            </a:r>
            <a:r>
              <a:rPr lang="fr-FR" altLang="de-DE" sz="600" dirty="0" err="1" smtClean="0"/>
              <a:t>Defence</a:t>
            </a:r>
            <a:r>
              <a:rPr lang="fr-FR" altLang="de-DE" sz="600" dirty="0" smtClean="0"/>
              <a:t> and </a:t>
            </a:r>
            <a:r>
              <a:rPr lang="fr-FR" altLang="de-DE" sz="600" dirty="0" err="1" smtClean="0"/>
              <a:t>Space</a:t>
            </a:r>
            <a:r>
              <a:rPr lang="fr-FR" altLang="de-DE" sz="600" dirty="0" smtClean="0"/>
              <a:t> </a:t>
            </a:r>
            <a:r>
              <a:rPr lang="fr-FR" altLang="de-DE" sz="600" dirty="0" err="1" smtClean="0"/>
              <a:t>prior</a:t>
            </a:r>
            <a:r>
              <a:rPr lang="fr-FR" altLang="de-DE" sz="600" dirty="0" smtClean="0"/>
              <a:t> </a:t>
            </a:r>
            <a:r>
              <a:rPr lang="fr-FR" altLang="de-DE" sz="600" dirty="0" err="1" smtClean="0"/>
              <a:t>written</a:t>
            </a:r>
            <a:r>
              <a:rPr lang="fr-FR" altLang="de-DE" sz="600" dirty="0" smtClean="0"/>
              <a:t> consent. Airbus </a:t>
            </a:r>
            <a:r>
              <a:rPr lang="fr-FR" altLang="de-DE" sz="600" dirty="0" err="1" smtClean="0"/>
              <a:t>Defence</a:t>
            </a:r>
            <a:r>
              <a:rPr lang="fr-FR" altLang="de-DE" sz="600" dirty="0" smtClean="0"/>
              <a:t> and </a:t>
            </a:r>
            <a:r>
              <a:rPr lang="fr-FR" altLang="de-DE" sz="600" dirty="0" err="1" smtClean="0"/>
              <a:t>Space</a:t>
            </a:r>
            <a:r>
              <a:rPr lang="fr-FR" altLang="de-DE" sz="600" dirty="0" smtClean="0"/>
              <a:t> SAS – All </a:t>
            </a:r>
            <a:r>
              <a:rPr lang="fr-FR" altLang="de-DE" sz="600" dirty="0" err="1" smtClean="0"/>
              <a:t>rights</a:t>
            </a:r>
            <a:r>
              <a:rPr lang="fr-FR" altLang="de-DE" sz="600" dirty="0" smtClean="0"/>
              <a:t> </a:t>
            </a:r>
            <a:r>
              <a:rPr lang="fr-FR" altLang="de-DE" sz="600" dirty="0" err="1" smtClean="0"/>
              <a:t>reserved</a:t>
            </a:r>
            <a:r>
              <a:rPr lang="fr-FR" altLang="de-DE" sz="600" dirty="0" smtClean="0"/>
              <a:t>.</a:t>
            </a:r>
            <a:endParaRPr lang="de-DE" altLang="de-DE" sz="600" dirty="0"/>
          </a:p>
        </p:txBody>
      </p:sp>
      <p:sp>
        <p:nvSpPr>
          <p:cNvPr id="46" name="ZoneTexte 45"/>
          <p:cNvSpPr txBox="1"/>
          <p:nvPr/>
        </p:nvSpPr>
        <p:spPr>
          <a:xfrm>
            <a:off x="4171337" y="259273"/>
            <a:ext cx="3888432" cy="263983"/>
          </a:xfrm>
          <a:prstGeom prst="rect">
            <a:avLst/>
          </a:prstGeom>
          <a:noFill/>
        </p:spPr>
        <p:txBody>
          <a:bodyPr wrap="square" rtlCol="0">
            <a:spAutoFit/>
          </a:bodyPr>
          <a:lstStyle/>
          <a:p>
            <a:r>
              <a:rPr lang="fr-FR" sz="1060" dirty="0" err="1" smtClean="0">
                <a:solidFill>
                  <a:srgbClr val="00205B"/>
                </a:solidFill>
              </a:rPr>
              <a:t>Presentation</a:t>
            </a:r>
            <a:r>
              <a:rPr lang="fr-FR" sz="1060" dirty="0" smtClean="0">
                <a:solidFill>
                  <a:srgbClr val="00205B"/>
                </a:solidFill>
              </a:rPr>
              <a:t> - </a:t>
            </a:r>
            <a:r>
              <a:rPr lang="fr-FR" sz="1060" dirty="0" err="1" smtClean="0">
                <a:solidFill>
                  <a:srgbClr val="00205B"/>
                </a:solidFill>
              </a:rPr>
              <a:t>Automatic</a:t>
            </a:r>
            <a:r>
              <a:rPr lang="fr-FR" sz="1060" dirty="0" smtClean="0">
                <a:solidFill>
                  <a:srgbClr val="00205B"/>
                </a:solidFill>
              </a:rPr>
              <a:t> </a:t>
            </a:r>
            <a:r>
              <a:rPr lang="fr-FR" sz="1060" dirty="0" err="1" smtClean="0">
                <a:solidFill>
                  <a:srgbClr val="00205B"/>
                </a:solidFill>
              </a:rPr>
              <a:t>maneuver</a:t>
            </a:r>
            <a:r>
              <a:rPr lang="fr-FR" sz="1060" dirty="0" smtClean="0">
                <a:solidFill>
                  <a:srgbClr val="00205B"/>
                </a:solidFill>
              </a:rPr>
              <a:t> </a:t>
            </a:r>
            <a:r>
              <a:rPr lang="fr-FR" sz="1060" dirty="0" err="1" smtClean="0">
                <a:solidFill>
                  <a:srgbClr val="00205B"/>
                </a:solidFill>
              </a:rPr>
              <a:t>detection</a:t>
            </a:r>
            <a:endParaRPr lang="fr-FR" sz="1060" dirty="0">
              <a:solidFill>
                <a:srgbClr val="00205B"/>
              </a:solidFill>
            </a:endParaRPr>
          </a:p>
        </p:txBody>
      </p:sp>
      <p:sp>
        <p:nvSpPr>
          <p:cNvPr id="47" name="Titre 1"/>
          <p:cNvSpPr txBox="1">
            <a:spLocks/>
          </p:cNvSpPr>
          <p:nvPr/>
        </p:nvSpPr>
        <p:spPr>
          <a:xfrm>
            <a:off x="469901" y="653693"/>
            <a:ext cx="11249698" cy="747710"/>
          </a:xfrm>
          <a:prstGeom prst="rect">
            <a:avLst/>
          </a:prstGeom>
        </p:spPr>
        <p:txBody>
          <a:bodyPr/>
          <a:lstStyle>
            <a:lvl1pPr algn="l" defTabSz="1042962" rtl="0" eaLnBrk="1" fontAlgn="base" hangingPunct="1">
              <a:lnSpc>
                <a:spcPct val="110000"/>
              </a:lnSpc>
              <a:spcBef>
                <a:spcPct val="0"/>
              </a:spcBef>
              <a:spcAft>
                <a:spcPct val="0"/>
              </a:spcAft>
              <a:defRPr sz="2500">
                <a:solidFill>
                  <a:schemeClr val="tx2"/>
                </a:solidFill>
                <a:latin typeface="+mj-lt"/>
                <a:ea typeface="+mj-ea"/>
                <a:cs typeface="+mj-cs"/>
              </a:defRPr>
            </a:lvl1pPr>
            <a:lvl2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5pPr>
            <a:lvl6pPr marL="457188"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376"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565"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753" algn="l" defTabSz="1042962"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a:lstStyle>
          <a:p>
            <a:r>
              <a:rPr lang="en-US" kern="0" dirty="0" smtClean="0"/>
              <a:t>Problem definition</a:t>
            </a:r>
            <a:endParaRPr lang="en-US" kern="0" dirty="0"/>
          </a:p>
        </p:txBody>
      </p:sp>
      <p:graphicFrame>
        <p:nvGraphicFramePr>
          <p:cNvPr id="2" name="Tableau 1"/>
          <p:cNvGraphicFramePr>
            <a:graphicFrameLocks noGrp="1"/>
          </p:cNvGraphicFramePr>
          <p:nvPr>
            <p:extLst>
              <p:ext uri="{D42A27DB-BD31-4B8C-83A1-F6EECF244321}">
                <p14:modId xmlns:p14="http://schemas.microsoft.com/office/powerpoint/2010/main" val="40928547"/>
              </p:ext>
            </p:extLst>
          </p:nvPr>
        </p:nvGraphicFramePr>
        <p:xfrm>
          <a:off x="9312398" y="2712334"/>
          <a:ext cx="2579415" cy="1394521"/>
        </p:xfrm>
        <a:graphic>
          <a:graphicData uri="http://schemas.openxmlformats.org/drawingml/2006/table">
            <a:tbl>
              <a:tblPr firstRow="1" firstCol="1" bandRow="1">
                <a:tableStyleId>{5C22544A-7EE6-4342-B048-85BDC9FD1C3A}</a:tableStyleId>
              </a:tblPr>
              <a:tblGrid>
                <a:gridCol w="888058"/>
                <a:gridCol w="722713"/>
                <a:gridCol w="968644"/>
              </a:tblGrid>
              <a:tr h="232709">
                <a:tc>
                  <a:txBody>
                    <a:bodyPr/>
                    <a:lstStyle/>
                    <a:p>
                      <a:pPr algn="just">
                        <a:lnSpc>
                          <a:spcPts val="1400"/>
                        </a:lnSpc>
                        <a:spcAft>
                          <a:spcPts val="600"/>
                        </a:spcAft>
                      </a:pPr>
                      <a:r>
                        <a:rPr lang="en-GB" sz="1100">
                          <a:effectLst/>
                        </a:rPr>
                        <a:t> </a:t>
                      </a:r>
                      <a:endParaRPr lang="fr-FR" sz="1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ts val="1400"/>
                        </a:lnSpc>
                        <a:spcAft>
                          <a:spcPts val="600"/>
                        </a:spcAft>
                      </a:pPr>
                      <a:r>
                        <a:rPr lang="en-GB" sz="1100">
                          <a:effectLst/>
                        </a:rPr>
                        <a:t>Bias </a:t>
                      </a:r>
                      <a:endParaRPr lang="fr-FR" sz="1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ts val="1400"/>
                        </a:lnSpc>
                        <a:spcAft>
                          <a:spcPts val="600"/>
                        </a:spcAft>
                      </a:pPr>
                      <a:r>
                        <a:rPr lang="en-GB" sz="1100">
                          <a:effectLst/>
                        </a:rPr>
                        <a:t>Standard Deviation</a:t>
                      </a:r>
                      <a:endParaRPr lang="fr-FR" sz="1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r>
              <a:tr h="465418">
                <a:tc>
                  <a:txBody>
                    <a:bodyPr/>
                    <a:lstStyle/>
                    <a:p>
                      <a:pPr algn="just">
                        <a:lnSpc>
                          <a:spcPts val="1400"/>
                        </a:lnSpc>
                        <a:spcAft>
                          <a:spcPts val="600"/>
                        </a:spcAft>
                      </a:pPr>
                      <a:r>
                        <a:rPr lang="en-GB" sz="1100">
                          <a:effectLst/>
                        </a:rPr>
                        <a:t>RA [arcsec]</a:t>
                      </a:r>
                      <a:endParaRPr lang="fr-FR" sz="1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ts val="1400"/>
                        </a:lnSpc>
                        <a:spcAft>
                          <a:spcPts val="600"/>
                        </a:spcAft>
                      </a:pPr>
                      <a:r>
                        <a:rPr lang="en-GB" sz="1000">
                          <a:effectLst/>
                        </a:rPr>
                        <a:t>0.06</a:t>
                      </a:r>
                      <a:endParaRPr lang="fr-FR" sz="1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ts val="1400"/>
                        </a:lnSpc>
                        <a:spcAft>
                          <a:spcPts val="600"/>
                        </a:spcAft>
                      </a:pPr>
                      <a:r>
                        <a:rPr lang="en-GB" sz="1000">
                          <a:effectLst/>
                        </a:rPr>
                        <a:t>0.38</a:t>
                      </a:r>
                      <a:endParaRPr lang="fr-FR" sz="1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r>
              <a:tr h="573503">
                <a:tc>
                  <a:txBody>
                    <a:bodyPr/>
                    <a:lstStyle/>
                    <a:p>
                      <a:pPr algn="just">
                        <a:lnSpc>
                          <a:spcPts val="1400"/>
                        </a:lnSpc>
                        <a:spcAft>
                          <a:spcPts val="600"/>
                        </a:spcAft>
                      </a:pPr>
                      <a:r>
                        <a:rPr lang="en-GB" sz="1100">
                          <a:effectLst/>
                        </a:rPr>
                        <a:t>DEC [arcsec]</a:t>
                      </a:r>
                      <a:endParaRPr lang="fr-FR" sz="1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ts val="1400"/>
                        </a:lnSpc>
                        <a:spcAft>
                          <a:spcPts val="600"/>
                        </a:spcAft>
                      </a:pPr>
                      <a:r>
                        <a:rPr lang="en-GB" sz="1000" dirty="0">
                          <a:effectLst/>
                        </a:rPr>
                        <a:t>-0.011</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ts val="1400"/>
                        </a:lnSpc>
                        <a:spcAft>
                          <a:spcPts val="600"/>
                        </a:spcAft>
                      </a:pPr>
                      <a:r>
                        <a:rPr lang="en-GB" sz="1000" dirty="0">
                          <a:effectLst/>
                        </a:rPr>
                        <a:t>0.44</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112457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9901" y="520161"/>
            <a:ext cx="11249698" cy="881187"/>
          </a:xfrm>
        </p:spPr>
        <p:txBody>
          <a:bodyPr/>
          <a:lstStyle/>
          <a:p>
            <a:r>
              <a:rPr lang="fr-FR" dirty="0" err="1" smtClean="0"/>
              <a:t>Residuals</a:t>
            </a:r>
            <a:endParaRPr lang="fr-FR" dirty="0"/>
          </a:p>
        </p:txBody>
      </p:sp>
      <p:sp>
        <p:nvSpPr>
          <p:cNvPr id="4" name="Espace réservé de la date 3"/>
          <p:cNvSpPr>
            <a:spLocks noGrp="1"/>
          </p:cNvSpPr>
          <p:nvPr>
            <p:ph type="dt" sz="half" idx="14"/>
          </p:nvPr>
        </p:nvSpPr>
        <p:spPr/>
        <p:txBody>
          <a:bodyPr/>
          <a:lstStyle/>
          <a:p>
            <a:fld id="{0A6F2EAB-B7A9-48D4-A000-F66EC2FB5317}" type="datetime3">
              <a:rPr lang="en-GB" altLang="de-DE" smtClean="0"/>
              <a:t>27 February, 2023</a:t>
            </a:fld>
            <a:endParaRPr lang="de-DE" altLang="de-DE" dirty="0"/>
          </a:p>
        </p:txBody>
      </p:sp>
      <p:sp>
        <p:nvSpPr>
          <p:cNvPr id="5" name="Espace réservé du pied de page 4"/>
          <p:cNvSpPr>
            <a:spLocks noGrp="1"/>
          </p:cNvSpPr>
          <p:nvPr>
            <p:ph type="ftr" sz="quarter" idx="15"/>
          </p:nvPr>
        </p:nvSpPr>
        <p:spPr/>
        <p:txBody>
          <a:bodyPr/>
          <a:lstStyle/>
          <a:p>
            <a:r>
              <a:rPr lang="en-GB" altLang="de-DE" smtClean="0"/>
              <a:t>Presentation title runs here (go to Header and Footer to edit this text)</a:t>
            </a:r>
            <a:endParaRPr lang="de-DE" altLang="de-DE"/>
          </a:p>
        </p:txBody>
      </p:sp>
      <p:sp>
        <p:nvSpPr>
          <p:cNvPr id="6" name="Espace réservé du numéro de diapositive 5"/>
          <p:cNvSpPr>
            <a:spLocks noGrp="1"/>
          </p:cNvSpPr>
          <p:nvPr>
            <p:ph type="sldNum" sz="quarter" idx="16"/>
          </p:nvPr>
        </p:nvSpPr>
        <p:spPr/>
        <p:txBody>
          <a:bodyPr/>
          <a:lstStyle/>
          <a:p>
            <a:fld id="{290114C8-F7F2-4E05-9CAE-DDD3D22A4BE8}" type="slidenum">
              <a:rPr lang="de-DE" altLang="de-DE" smtClean="0"/>
              <a:pPr/>
              <a:t>9</a:t>
            </a:fld>
            <a:endParaRPr lang="de-DE" altLang="de-DE"/>
          </a:p>
        </p:txBody>
      </p:sp>
      <p:sp>
        <p:nvSpPr>
          <p:cNvPr id="8" name="Espace réservé du texte 7"/>
          <p:cNvSpPr>
            <a:spLocks noGrp="1"/>
          </p:cNvSpPr>
          <p:nvPr>
            <p:ph type="body" sz="quarter" idx="13"/>
          </p:nvPr>
        </p:nvSpPr>
        <p:spPr/>
        <p:txBody>
          <a:bodyPr/>
          <a:lstStyle/>
          <a:p>
            <a:endParaRPr lang="fr-FR" dirty="0"/>
          </a:p>
        </p:txBody>
      </p:sp>
      <p:pic>
        <p:nvPicPr>
          <p:cNvPr id="9" name="Image 8"/>
          <p:cNvPicPr/>
          <p:nvPr/>
        </p:nvPicPr>
        <p:blipFill>
          <a:blip r:embed="rId2">
            <a:extLst>
              <a:ext uri="{28A0092B-C50C-407E-A947-70E740481C1C}">
                <a14:useLocalDpi xmlns:a14="http://schemas.microsoft.com/office/drawing/2010/main" val="0"/>
              </a:ext>
            </a:extLst>
          </a:blip>
          <a:stretch>
            <a:fillRect/>
          </a:stretch>
        </p:blipFill>
        <p:spPr>
          <a:xfrm>
            <a:off x="263352" y="2947913"/>
            <a:ext cx="5544098" cy="2353295"/>
          </a:xfrm>
          <a:prstGeom prst="rect">
            <a:avLst/>
          </a:prstGeom>
        </p:spPr>
      </p:pic>
      <p:pic>
        <p:nvPicPr>
          <p:cNvPr id="10" name="Image 9"/>
          <p:cNvPicPr/>
          <p:nvPr/>
        </p:nvPicPr>
        <p:blipFill rotWithShape="1">
          <a:blip r:embed="rId3">
            <a:extLst>
              <a:ext uri="{28A0092B-C50C-407E-A947-70E740481C1C}">
                <a14:useLocalDpi xmlns:a14="http://schemas.microsoft.com/office/drawing/2010/main" val="0"/>
              </a:ext>
            </a:extLst>
          </a:blip>
          <a:srcRect t="49961"/>
          <a:stretch/>
        </p:blipFill>
        <p:spPr bwMode="auto">
          <a:xfrm>
            <a:off x="6142508" y="2947913"/>
            <a:ext cx="5577091" cy="2413653"/>
          </a:xfrm>
          <a:prstGeom prst="rect">
            <a:avLst/>
          </a:prstGeom>
          <a:ln>
            <a:noFill/>
          </a:ln>
          <a:extLst>
            <a:ext uri="{53640926-AAD7-44D8-BBD7-CCE9431645EC}">
              <a14:shadowObscured xmlns:a14="http://schemas.microsoft.com/office/drawing/2010/main"/>
            </a:ext>
          </a:extLst>
        </p:spPr>
      </p:pic>
      <p:sp>
        <p:nvSpPr>
          <p:cNvPr id="13" name="Rectangle 12"/>
          <p:cNvSpPr/>
          <p:nvPr/>
        </p:nvSpPr>
        <p:spPr>
          <a:xfrm>
            <a:off x="7268706" y="5451696"/>
            <a:ext cx="3324692" cy="587853"/>
          </a:xfrm>
          <a:prstGeom prst="rect">
            <a:avLst/>
          </a:prstGeom>
        </p:spPr>
        <p:txBody>
          <a:bodyPr wrap="none">
            <a:spAutoFit/>
          </a:bodyPr>
          <a:lstStyle/>
          <a:p>
            <a:r>
              <a:rPr lang="fr-FR" sz="1400" i="1" dirty="0" smtClean="0">
                <a:solidFill>
                  <a:srgbClr val="00205B"/>
                </a:solidFill>
              </a:rPr>
              <a:t>Right Ascension / </a:t>
            </a:r>
            <a:r>
              <a:rPr lang="fr-FR" sz="1400" i="1" dirty="0" err="1" smtClean="0">
                <a:solidFill>
                  <a:srgbClr val="00205B"/>
                </a:solidFill>
              </a:rPr>
              <a:t>Declination</a:t>
            </a:r>
            <a:r>
              <a:rPr lang="fr-FR" sz="1400" i="1" dirty="0" smtClean="0">
                <a:solidFill>
                  <a:srgbClr val="00205B"/>
                </a:solidFill>
              </a:rPr>
              <a:t> </a:t>
            </a:r>
            <a:r>
              <a:rPr lang="fr-FR" sz="1400" i="1" dirty="0" err="1" smtClean="0">
                <a:solidFill>
                  <a:srgbClr val="00205B"/>
                </a:solidFill>
              </a:rPr>
              <a:t>residuals</a:t>
            </a:r>
            <a:r>
              <a:rPr lang="fr-FR" sz="1400" i="1" dirty="0" smtClean="0">
                <a:solidFill>
                  <a:srgbClr val="00205B"/>
                </a:solidFill>
              </a:rPr>
              <a:t> </a:t>
            </a:r>
          </a:p>
          <a:p>
            <a:r>
              <a:rPr lang="fr-FR" sz="1400" i="1" dirty="0" err="1">
                <a:solidFill>
                  <a:srgbClr val="00205B"/>
                </a:solidFill>
              </a:rPr>
              <a:t>w</a:t>
            </a:r>
            <a:r>
              <a:rPr lang="fr-FR" sz="1400" i="1" dirty="0" err="1" smtClean="0">
                <a:solidFill>
                  <a:srgbClr val="00205B"/>
                </a:solidFill>
              </a:rPr>
              <a:t>ithout</a:t>
            </a:r>
            <a:r>
              <a:rPr lang="fr-FR" sz="1400" i="1" dirty="0" smtClean="0">
                <a:solidFill>
                  <a:srgbClr val="00205B"/>
                </a:solidFill>
              </a:rPr>
              <a:t> maneuver</a:t>
            </a:r>
            <a:endParaRPr lang="fr-FR" sz="1400" i="1" dirty="0">
              <a:solidFill>
                <a:srgbClr val="00205B"/>
              </a:solidFill>
            </a:endParaRPr>
          </a:p>
        </p:txBody>
      </p:sp>
      <p:sp>
        <p:nvSpPr>
          <p:cNvPr id="14" name="ZoneTexte 13"/>
          <p:cNvSpPr txBox="1"/>
          <p:nvPr/>
        </p:nvSpPr>
        <p:spPr>
          <a:xfrm>
            <a:off x="349587" y="1337978"/>
            <a:ext cx="7114565" cy="1296509"/>
          </a:xfrm>
          <a:prstGeom prst="rect">
            <a:avLst/>
          </a:prstGeom>
          <a:noFill/>
        </p:spPr>
        <p:txBody>
          <a:bodyPr wrap="square" rtlCol="0">
            <a:spAutoFit/>
          </a:bodyPr>
          <a:lstStyle/>
          <a:p>
            <a:pPr marL="285750" indent="-285750" algn="l">
              <a:buFont typeface="Arial" panose="020B0604020202020204" pitchFamily="34" charset="0"/>
              <a:buChar char="•"/>
            </a:pPr>
            <a:r>
              <a:rPr lang="en-US" dirty="0" smtClean="0"/>
              <a:t>After a maneuver, the residuals are impacted and a typical </a:t>
            </a:r>
            <a:r>
              <a:rPr lang="en-US" b="1" dirty="0" smtClean="0">
                <a:solidFill>
                  <a:srgbClr val="002060"/>
                </a:solidFill>
              </a:rPr>
              <a:t>pattern</a:t>
            </a:r>
            <a:r>
              <a:rPr lang="en-US" dirty="0" smtClean="0">
                <a:solidFill>
                  <a:srgbClr val="002060"/>
                </a:solidFill>
              </a:rPr>
              <a:t> </a:t>
            </a:r>
            <a:r>
              <a:rPr lang="en-US" dirty="0" smtClean="0"/>
              <a:t>is often visible. </a:t>
            </a:r>
          </a:p>
          <a:p>
            <a:pPr algn="l"/>
            <a:endParaRPr lang="en-US" dirty="0"/>
          </a:p>
          <a:p>
            <a:pPr marL="285750" indent="-285750" algn="l">
              <a:buFont typeface="Arial" panose="020B0604020202020204" pitchFamily="34" charset="0"/>
              <a:buChar char="•"/>
            </a:pPr>
            <a:r>
              <a:rPr lang="en-US" dirty="0" smtClean="0"/>
              <a:t>However, depending on the orbit determination errors</a:t>
            </a:r>
            <a:r>
              <a:rPr lang="en-US" b="1" dirty="0" smtClean="0">
                <a:solidFill>
                  <a:srgbClr val="002060"/>
                </a:solidFill>
              </a:rPr>
              <a:t>, residuals can be large </a:t>
            </a:r>
            <a:r>
              <a:rPr lang="en-US" dirty="0" smtClean="0"/>
              <a:t>event without any maneuver. Therefore detection can be difficult. </a:t>
            </a:r>
          </a:p>
          <a:p>
            <a:pPr algn="l"/>
            <a:endParaRPr lang="en-US" dirty="0" smtClean="0"/>
          </a:p>
        </p:txBody>
      </p:sp>
      <p:sp>
        <p:nvSpPr>
          <p:cNvPr id="15" name="Rectangle 14"/>
          <p:cNvSpPr/>
          <p:nvPr/>
        </p:nvSpPr>
        <p:spPr>
          <a:xfrm>
            <a:off x="1520859" y="5451696"/>
            <a:ext cx="3324692" cy="587853"/>
          </a:xfrm>
          <a:prstGeom prst="rect">
            <a:avLst/>
          </a:prstGeom>
        </p:spPr>
        <p:txBody>
          <a:bodyPr wrap="none">
            <a:spAutoFit/>
          </a:bodyPr>
          <a:lstStyle/>
          <a:p>
            <a:r>
              <a:rPr lang="fr-FR" sz="1400" i="1" dirty="0" smtClean="0">
                <a:solidFill>
                  <a:srgbClr val="00205B"/>
                </a:solidFill>
              </a:rPr>
              <a:t>Right Ascension / </a:t>
            </a:r>
            <a:r>
              <a:rPr lang="fr-FR" sz="1400" i="1" dirty="0" err="1" smtClean="0">
                <a:solidFill>
                  <a:srgbClr val="00205B"/>
                </a:solidFill>
              </a:rPr>
              <a:t>Declination</a:t>
            </a:r>
            <a:r>
              <a:rPr lang="fr-FR" sz="1400" i="1" dirty="0" smtClean="0">
                <a:solidFill>
                  <a:srgbClr val="00205B"/>
                </a:solidFill>
              </a:rPr>
              <a:t> </a:t>
            </a:r>
            <a:r>
              <a:rPr lang="fr-FR" sz="1400" i="1" dirty="0" err="1" smtClean="0">
                <a:solidFill>
                  <a:srgbClr val="00205B"/>
                </a:solidFill>
              </a:rPr>
              <a:t>residuals</a:t>
            </a:r>
            <a:r>
              <a:rPr lang="fr-FR" sz="1400" i="1" dirty="0" smtClean="0">
                <a:solidFill>
                  <a:srgbClr val="00205B"/>
                </a:solidFill>
              </a:rPr>
              <a:t> </a:t>
            </a:r>
          </a:p>
          <a:p>
            <a:r>
              <a:rPr lang="fr-FR" sz="1400" i="1" dirty="0" err="1" smtClean="0">
                <a:solidFill>
                  <a:srgbClr val="00205B"/>
                </a:solidFill>
              </a:rPr>
              <a:t>with</a:t>
            </a:r>
            <a:r>
              <a:rPr lang="fr-FR" sz="1400" i="1" dirty="0" smtClean="0">
                <a:solidFill>
                  <a:srgbClr val="00205B"/>
                </a:solidFill>
              </a:rPr>
              <a:t> maneuver</a:t>
            </a:r>
            <a:endParaRPr lang="fr-FR" sz="1400" i="1" dirty="0">
              <a:solidFill>
                <a:srgbClr val="00205B"/>
              </a:solidFill>
            </a:endParaRPr>
          </a:p>
        </p:txBody>
      </p:sp>
    </p:spTree>
    <p:extLst>
      <p:ext uri="{BB962C8B-B14F-4D97-AF65-F5344CB8AC3E}">
        <p14:creationId xmlns:p14="http://schemas.microsoft.com/office/powerpoint/2010/main" val="619239731"/>
      </p:ext>
    </p:extLst>
  </p:cSld>
  <p:clrMapOvr>
    <a:masterClrMapping/>
  </p:clrMapOvr>
  <p:timing>
    <p:tnLst>
      <p:par>
        <p:cTn id="1" dur="indefinite" restart="never" nodeType="tmRoot"/>
      </p:par>
    </p:tnLst>
  </p:timing>
</p:sld>
</file>

<file path=ppt/theme/theme1.xml><?xml version="1.0" encoding="utf-8"?>
<a:theme xmlns:a="http://schemas.openxmlformats.org/drawingml/2006/main" name="AirbusDefenceandSpace_Official_PPT_Template_2017">
  <a:themeElements>
    <a:clrScheme name="Airbus colour theme">
      <a:dk1>
        <a:srgbClr val="000000"/>
      </a:dk1>
      <a:lt1>
        <a:srgbClr val="FFFFFF"/>
      </a:lt1>
      <a:dk2>
        <a:srgbClr val="00205B"/>
      </a:dk2>
      <a:lt2>
        <a:srgbClr val="005587"/>
      </a:lt2>
      <a:accent1>
        <a:srgbClr val="0085AD"/>
      </a:accent1>
      <a:accent2>
        <a:srgbClr val="B7C9D3"/>
      </a:accent2>
      <a:accent3>
        <a:srgbClr val="84BD00"/>
      </a:accent3>
      <a:accent4>
        <a:srgbClr val="E4002B"/>
      </a:accent4>
      <a:accent5>
        <a:srgbClr val="FE5000"/>
      </a:accent5>
      <a:accent6>
        <a:srgbClr val="A51890"/>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1042988" rtl="0" eaLnBrk="1" fontAlgn="base" latinLnBrk="0" hangingPunct="1">
          <a:lnSpc>
            <a:spcPct val="115000"/>
          </a:lnSpc>
          <a:spcBef>
            <a:spcPct val="0"/>
          </a:spcBef>
          <a:spcAft>
            <a:spcPct val="0"/>
          </a:spcAft>
          <a:buClrTx/>
          <a:buSzTx/>
          <a:buFontTx/>
          <a:buNone/>
          <a:tabLst/>
          <a:defRPr kumimoji="0" lang="de-DE" altLang="de-DE" sz="15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1042988" rtl="0" eaLnBrk="1" fontAlgn="base" latinLnBrk="0" hangingPunct="1">
          <a:lnSpc>
            <a:spcPct val="115000"/>
          </a:lnSpc>
          <a:spcBef>
            <a:spcPct val="0"/>
          </a:spcBef>
          <a:spcAft>
            <a:spcPct val="0"/>
          </a:spcAft>
          <a:buClrTx/>
          <a:buSzTx/>
          <a:buFontTx/>
          <a:buNone/>
          <a:tabLst/>
          <a:defRPr kumimoji="0" lang="de-DE" altLang="de-DE" sz="15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AIRBUS 1">
        <a:dk1>
          <a:srgbClr val="000000"/>
        </a:dk1>
        <a:lt1>
          <a:srgbClr val="FFFFFF"/>
        </a:lt1>
        <a:dk2>
          <a:srgbClr val="E0E0DF"/>
        </a:dk2>
        <a:lt2>
          <a:srgbClr val="E0E0DF"/>
        </a:lt2>
        <a:accent1>
          <a:srgbClr val="1E3174"/>
        </a:accent1>
        <a:accent2>
          <a:srgbClr val="0D5881"/>
        </a:accent2>
        <a:accent3>
          <a:srgbClr val="FFFFFF"/>
        </a:accent3>
        <a:accent4>
          <a:srgbClr val="000000"/>
        </a:accent4>
        <a:accent5>
          <a:srgbClr val="ABADBC"/>
        </a:accent5>
        <a:accent6>
          <a:srgbClr val="0B4F74"/>
        </a:accent6>
        <a:hlink>
          <a:srgbClr val="5A6F83"/>
        </a:hlink>
        <a:folHlink>
          <a:srgbClr val="9099A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irbus PowerPoint template 16_9 - Defence and Space.potx" id="{12E9E728-565E-4C83-ABE6-0F0CF84880A4}" vid="{40CEFD52-035B-4C1B-81CE-F8EB4F31F4C1}"/>
    </a:ext>
  </a:extLst>
</a:theme>
</file>

<file path=ppt/theme/theme2.xml><?xml version="1.0" encoding="utf-8"?>
<a:theme xmlns:a="http://schemas.openxmlformats.org/drawingml/2006/main" name="Larissa">
  <a:themeElements>
    <a:clrScheme name="AIRBUS">
      <a:dk1>
        <a:srgbClr val="000000"/>
      </a:dk1>
      <a:lt1>
        <a:srgbClr val="FFFFFF"/>
      </a:lt1>
      <a:dk2>
        <a:srgbClr val="E0E0DF"/>
      </a:dk2>
      <a:lt2>
        <a:srgbClr val="E0E0DF"/>
      </a:lt2>
      <a:accent1>
        <a:srgbClr val="1E3174"/>
      </a:accent1>
      <a:accent2>
        <a:srgbClr val="0D5881"/>
      </a:accent2>
      <a:accent3>
        <a:srgbClr val="5A6F83"/>
      </a:accent3>
      <a:accent4>
        <a:srgbClr val="9099A7"/>
      </a:accent4>
      <a:accent5>
        <a:srgbClr val="0085AD"/>
      </a:accent5>
      <a:accent6>
        <a:srgbClr val="9A339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AIRBUS">
      <a:dk1>
        <a:srgbClr val="000000"/>
      </a:dk1>
      <a:lt1>
        <a:srgbClr val="FFFFFF"/>
      </a:lt1>
      <a:dk2>
        <a:srgbClr val="E0E0DF"/>
      </a:dk2>
      <a:lt2>
        <a:srgbClr val="E0E0DF"/>
      </a:lt2>
      <a:accent1>
        <a:srgbClr val="1E3174"/>
      </a:accent1>
      <a:accent2>
        <a:srgbClr val="0D5881"/>
      </a:accent2>
      <a:accent3>
        <a:srgbClr val="5A6F83"/>
      </a:accent3>
      <a:accent4>
        <a:srgbClr val="9099A7"/>
      </a:accent4>
      <a:accent5>
        <a:srgbClr val="0085AD"/>
      </a:accent5>
      <a:accent6>
        <a:srgbClr val="9A339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Hub Document" ma:contentTypeID="0x0101003A80E15C52CA4AE5BB26B7F4F21761920077C79651B817344D964CFED5715C3D04" ma:contentTypeVersion="11" ma:contentTypeDescription="Document Content Type for Hub" ma:contentTypeScope="" ma:versionID="4b6ef3bfef6ec49d05d913f1ef40da31">
  <xsd:schema xmlns:xsd="http://www.w3.org/2001/XMLSchema" xmlns:xs="http://www.w3.org/2001/XMLSchema" xmlns:p="http://schemas.microsoft.com/office/2006/metadata/properties" xmlns:ns1="http://schemas.microsoft.com/sharepoint/v3" xmlns:ns2="6419c7ef-16be-4e31-b6c5-6efaf5f13fd6" xmlns:ns4="f0cf8b86-146d-4c43-8a2c-f47614b76a75" targetNamespace="http://schemas.microsoft.com/office/2006/metadata/properties" ma:root="true" ma:fieldsID="d4b5c932e8a551e4c37aa143d11111b9" ns1:_="" ns2:_="" ns4:_="">
    <xsd:import namespace="http://schemas.microsoft.com/sharepoint/v3"/>
    <xsd:import namespace="6419c7ef-16be-4e31-b6c5-6efaf5f13fd6"/>
    <xsd:import namespace="f0cf8b86-146d-4c43-8a2c-f47614b76a75"/>
    <xsd:element name="properties">
      <xsd:complexType>
        <xsd:sequence>
          <xsd:element name="documentManagement">
            <xsd:complexType>
              <xsd:all>
                <xsd:element ref="ns2:TaxCatchAll" minOccurs="0"/>
                <xsd:element ref="ns2:TaxCatchAllLabel" minOccurs="0"/>
                <xsd:element ref="ns4:Airbus_1N79_DocumentDescription" minOccurs="0"/>
                <xsd:element ref="ns4:Airbus_1N79_Topic" minOccurs="0"/>
                <xsd:element ref="ns4:Airbus_1N79_ValidationLevel" minOccurs="0"/>
                <xsd:element ref="ns4:Airbus_1N79_DocumentBusinessTypeHTField" minOccurs="0"/>
                <xsd:element ref="ns4:Airbus_1N79_DivisionTaxHTField" minOccurs="0"/>
                <xsd:element ref="ns4:Airbus_1N79_EntityTaxHTField" minOccurs="0"/>
                <xsd:element ref="ns4:Airbus_1N79_CountryTaxHTField" minOccurs="0"/>
                <xsd:element ref="ns4:Airbus_1N79_SiteTaxHTField" minOccurs="0"/>
                <xsd:element ref="ns2:TaxKeywordTaxHTField" minOccurs="0"/>
                <xsd:element ref="ns1:AverageRating" minOccurs="0"/>
                <xsd:element ref="ns1:RatingCount" minOccurs="0"/>
                <xsd:element ref="ns1:RatedBy" minOccurs="0"/>
                <xsd:element ref="ns1:Ratings" minOccurs="0"/>
                <xsd:element ref="ns1:LikesCount" minOccurs="0"/>
                <xsd:element ref="ns1:LikedBy" minOccurs="0"/>
                <xsd:element ref="ns4:Categories0"/>
                <xsd:element ref="ns1:VariationsItemGroup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26" nillable="true" ma:displayName="Rating (0-5)" ma:decimals="2" ma:description="Average value of all the ratings that have been submitted" ma:internalName="AverageRating" ma:readOnly="true">
      <xsd:simpleType>
        <xsd:restriction base="dms:Number"/>
      </xsd:simpleType>
    </xsd:element>
    <xsd:element name="RatingCount" ma:index="27" nillable="true" ma:displayName="Number of Ratings" ma:decimals="0" ma:description="Number of ratings submitted" ma:internalName="RatingCount" ma:readOnly="true">
      <xsd:simpleType>
        <xsd:restriction base="dms:Number"/>
      </xsd:simpleType>
    </xsd:element>
    <xsd:element name="RatedBy" ma:index="28"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9" nillable="true" ma:displayName="User ratings" ma:description="User ratings for the item" ma:hidden="true" ma:internalName="Ratings">
      <xsd:simpleType>
        <xsd:restriction base="dms:Note"/>
      </xsd:simpleType>
    </xsd:element>
    <xsd:element name="LikesCount" ma:index="30" nillable="true" ma:displayName="Number of Likes" ma:internalName="LikesCount">
      <xsd:simpleType>
        <xsd:restriction base="dms:Unknown"/>
      </xsd:simpleType>
    </xsd:element>
    <xsd:element name="LikedBy" ma:index="31"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VariationsItemGroupID" ma:index="33" nillable="true" ma:displayName="Item Group ID" ma:description="" ma:hidden="true" ma:internalName="VariationsItemGroupID">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419c7ef-16be-4e31-b6c5-6efaf5f13fd6"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3217e82a-5319-4c38-9543-e8f7248867e1}" ma:internalName="TaxCatchAll" ma:showField="CatchAllData" ma:web="6419c7ef-16be-4e31-b6c5-6efaf5f13fd6">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3217e82a-5319-4c38-9543-e8f7248867e1}" ma:internalName="TaxCatchAllLabel" ma:readOnly="true" ma:showField="CatchAllDataLabel" ma:web="6419c7ef-16be-4e31-b6c5-6efaf5f13fd6">
      <xsd:complexType>
        <xsd:complexContent>
          <xsd:extension base="dms:MultiChoiceLookup">
            <xsd:sequence>
              <xsd:element name="Value" type="dms:Lookup" maxOccurs="unbounded" minOccurs="0" nillable="true"/>
            </xsd:sequence>
          </xsd:extension>
        </xsd:complexContent>
      </xsd:complexType>
    </xsd:element>
    <xsd:element name="TaxKeywordTaxHTField" ma:index="25" nillable="true" ma:taxonomy="true" ma:internalName="TaxKeywordTaxHTField" ma:taxonomyFieldName="TaxKeyword" ma:displayName="Enterprise Keywords" ma:fieldId="{23f27201-bee3-471e-b2e7-b64fd8b7ca38}" ma:taxonomyMulti="true" ma:sspId="de4ba742-050f-48be-85aa-efa0a08384b4"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0cf8b86-146d-4c43-8a2c-f47614b76a75" elementFormDefault="qualified">
    <xsd:import namespace="http://schemas.microsoft.com/office/2006/documentManagement/types"/>
    <xsd:import namespace="http://schemas.microsoft.com/office/infopath/2007/PartnerControls"/>
    <xsd:element name="Airbus_1N79_DocumentDescription" ma:index="12" nillable="true" ma:displayName="Description" ma:internalName="Airbus_1N79_DocumentDescription">
      <xsd:simpleType>
        <xsd:restriction base="dms:Note">
          <xsd:maxLength value="255"/>
        </xsd:restriction>
      </xsd:simpleType>
    </xsd:element>
    <xsd:element name="Airbus_1N79_Topic" ma:index="17" nillable="true" ma:displayName="Topic" ma:internalName="Airbus_1N79_Topic">
      <xsd:simpleType>
        <xsd:restriction base="dms:Text"/>
      </xsd:simpleType>
    </xsd:element>
    <xsd:element name="Airbus_1N79_ValidationLevel" ma:index="18" nillable="true" ma:displayName="Validation Level" ma:default="OFFICIAL" ma:internalName="Airbus_1N79_ValidationLevel">
      <xsd:simpleType>
        <xsd:restriction base="dms:Choice">
          <xsd:enumeration value="OFFICIAL"/>
        </xsd:restriction>
      </xsd:simpleType>
    </xsd:element>
    <xsd:element name="Airbus_1N79_DocumentBusinessTypeHTField" ma:index="19" nillable="true" ma:taxonomy="true" ma:internalName="Airbus_1N79_DocumentBusinessTypeHTField" ma:taxonomyFieldName="Airbus_1N79_DocumentBusinessType" ma:displayName="Business Type" ma:fieldId="{81193e1d-a3ea-4ae9-8562-87a4dbc51184}" ma:sspId="e71f72de-7de1-414b-94b5-fae66992ad50" ma:termSetId="24ffe7ce-4089-47d5-8c84-74042478c84b" ma:anchorId="00000000-0000-0000-0000-000000000000" ma:open="true" ma:isKeyword="false">
      <xsd:complexType>
        <xsd:sequence>
          <xsd:element ref="pc:Terms" minOccurs="0" maxOccurs="1"/>
        </xsd:sequence>
      </xsd:complexType>
    </xsd:element>
    <xsd:element name="Airbus_1N79_DivisionTaxHTField" ma:index="20" ma:taxonomy="true" ma:internalName="Airbus_1N79_DivisionTaxHTField" ma:taxonomyFieldName="Airbus_1N79_Division" ma:displayName="Division" ma:default="3;#Airbus Defence and Space|5d5acfbf-f902-43a3-8367-2741b7cc416e" ma:fieldId="{fa148439-0070-4843-a3d1-d5c2d88c1eb8}" ma:sspId="e71f72de-7de1-414b-94b5-fae66992ad50" ma:termSetId="bddbb1cc-a240-40a1-846a-833119584ff3" ma:anchorId="00000000-0000-0000-0000-000000000000" ma:open="true" ma:isKeyword="false">
      <xsd:complexType>
        <xsd:sequence>
          <xsd:element ref="pc:Terms" minOccurs="0" maxOccurs="1"/>
        </xsd:sequence>
      </xsd:complexType>
    </xsd:element>
    <xsd:element name="Airbus_1N79_EntityTaxHTField" ma:index="21" nillable="true" ma:taxonomy="true" ma:internalName="Airbus_1N79_EntityTaxHTField" ma:taxonomyFieldName="Airbus_1N79_Entity" ma:displayName="Entity" ma:fieldId="{1d2c96fc-a1d7-4ebd-8ee6-82244224ad07}" ma:sspId="e71f72de-7de1-414b-94b5-fae66992ad50" ma:termSetId="3a43e5b3-d0a0-4fbe-8642-77d2b822efb8" ma:anchorId="00000000-0000-0000-0000-000000000000" ma:open="true" ma:isKeyword="false">
      <xsd:complexType>
        <xsd:sequence>
          <xsd:element ref="pc:Terms" minOccurs="0" maxOccurs="1"/>
        </xsd:sequence>
      </xsd:complexType>
    </xsd:element>
    <xsd:element name="Airbus_1N79_CountryTaxHTField" ma:index="22" nillable="true" ma:taxonomy="true" ma:internalName="Airbus_1N79_CountryTaxHTField" ma:taxonomyFieldName="Airbus_1N79_Country" ma:displayName="Country" ma:fieldId="{ac13273b-349b-41b6-8547-0f4713ae8909}" ma:sspId="e71f72de-7de1-414b-94b5-fae66992ad50" ma:termSetId="47196ac1-6b5d-4389-a598-997d29c143bf" ma:anchorId="00000000-0000-0000-0000-000000000000" ma:open="true" ma:isKeyword="false">
      <xsd:complexType>
        <xsd:sequence>
          <xsd:element ref="pc:Terms" minOccurs="0" maxOccurs="1"/>
        </xsd:sequence>
      </xsd:complexType>
    </xsd:element>
    <xsd:element name="Airbus_1N79_SiteTaxHTField" ma:index="23" nillable="true" ma:taxonomy="true" ma:internalName="Airbus_1N79_SiteTaxHTField" ma:taxonomyFieldName="Airbus_1N79_Site" ma:displayName="Site" ma:fieldId="{663bc93f-b703-422f-88e6-7b2926e7ea29}" ma:sspId="e71f72de-7de1-414b-94b5-fae66992ad50" ma:termSetId="5b5dc6bb-f89d-4aef-ad9b-1a2eeb776bdd" ma:anchorId="00000000-0000-0000-0000-000000000000" ma:open="true" ma:isKeyword="false">
      <xsd:complexType>
        <xsd:sequence>
          <xsd:element ref="pc:Terms" minOccurs="0" maxOccurs="1"/>
        </xsd:sequence>
      </xsd:complexType>
    </xsd:element>
    <xsd:element name="Categories0" ma:index="32" ma:displayName="Categories" ma:list="{5e6cebe8-563e-4193-8a33-63fb69226ac6}" ma:internalName="Categories0"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axOccurs="1" ma:index="10" ma:displayName="Business Owne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6419c7ef-16be-4e31-b6c5-6efaf5f13fd6">
      <Value>1</Value>
    </TaxCatchAll>
    <LikesCount xmlns="http://schemas.microsoft.com/sharepoint/v3" xsi:nil="true"/>
    <Categories0 xmlns="f0cf8b86-146d-4c43-8a2c-f47614b76a75">12</Categories0>
    <Airbus_1N79_DocumentDescription xmlns="f0cf8b86-146d-4c43-8a2c-f47614b76a75" xsi:nil="true"/>
    <Airbus_1N79_SiteTaxHTField xmlns="f0cf8b86-146d-4c43-8a2c-f47614b76a75">
      <Terms xmlns="http://schemas.microsoft.com/office/infopath/2007/PartnerControls"/>
    </Airbus_1N79_SiteTaxHTField>
    <Airbus_1N79_Topic xmlns="f0cf8b86-146d-4c43-8a2c-f47614b76a75" xsi:nil="true"/>
    <Airbus_1N79_DivisionTaxHTField xmlns="f0cf8b86-146d-4c43-8a2c-f47614b76a75">
      <Terms xmlns="http://schemas.microsoft.com/office/infopath/2007/PartnerControls">
        <TermInfo xmlns="http://schemas.microsoft.com/office/infopath/2007/PartnerControls">
          <TermName xmlns="http://schemas.microsoft.com/office/infopath/2007/PartnerControls">Airbus Defence and Space</TermName>
          <TermId xmlns="http://schemas.microsoft.com/office/infopath/2007/PartnerControls">5d5acfbf-f902-43a3-8367-2741b7cc416e</TermId>
        </TermInfo>
      </Terms>
    </Airbus_1N79_DivisionTaxHTField>
    <Airbus_1N79_ValidationLevel xmlns="f0cf8b86-146d-4c43-8a2c-f47614b76a75">OFFICIAL</Airbus_1N79_ValidationLevel>
    <TaxKeywordTaxHTField xmlns="6419c7ef-16be-4e31-b6c5-6efaf5f13fd6">
      <Terms xmlns="http://schemas.microsoft.com/office/infopath/2007/PartnerControls"/>
    </TaxKeywordTaxHTField>
    <Ratings xmlns="http://schemas.microsoft.com/sharepoint/v3" xsi:nil="true"/>
    <Airbus_1N79_CountryTaxHTField xmlns="f0cf8b86-146d-4c43-8a2c-f47614b76a75">
      <Terms xmlns="http://schemas.microsoft.com/office/infopath/2007/PartnerControls"/>
    </Airbus_1N79_CountryTaxHTField>
    <LikedBy xmlns="http://schemas.microsoft.com/sharepoint/v3">
      <UserInfo>
        <DisplayName/>
        <AccountId xsi:nil="true"/>
        <AccountType/>
      </UserInfo>
    </LikedBy>
    <VariationsItemGroupID xmlns="http://schemas.microsoft.com/sharepoint/v3">77a7fdf2-6b78-4b9b-8b94-d5834b4c8291</VariationsItemGroupID>
    <Airbus_1N79_EntityTaxHTField xmlns="f0cf8b86-146d-4c43-8a2c-f47614b76a75">
      <Terms xmlns="http://schemas.microsoft.com/office/infopath/2007/PartnerControls"/>
    </Airbus_1N79_EntityTaxHTField>
    <Airbus_1N79_DocumentBusinessTypeHTField xmlns="f0cf8b86-146d-4c43-8a2c-f47614b76a75">
      <Terms xmlns="http://schemas.microsoft.com/office/infopath/2007/PartnerControls"/>
    </Airbus_1N79_DocumentBusinessType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0E6257-D5AA-4F35-8C71-3B00BDAA9F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419c7ef-16be-4e31-b6c5-6efaf5f13fd6"/>
    <ds:schemaRef ds:uri="f0cf8b86-146d-4c43-8a2c-f47614b76a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079CE0-BEAD-4C33-8EF9-648A08EF054B}">
  <ds:schemaRefs>
    <ds:schemaRef ds:uri="http://schemas.openxmlformats.org/package/2006/metadata/core-properties"/>
    <ds:schemaRef ds:uri="http://schemas.microsoft.com/sharepoint/v3"/>
    <ds:schemaRef ds:uri="http://purl.org/dc/terms/"/>
    <ds:schemaRef ds:uri="6419c7ef-16be-4e31-b6c5-6efaf5f13fd6"/>
    <ds:schemaRef ds:uri="http://schemas.microsoft.com/office/2006/documentManagement/types"/>
    <ds:schemaRef ds:uri="f0cf8b86-146d-4c43-8a2c-f47614b76a75"/>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862A7C8-A0C5-4FA1-8B94-1A3B797A2A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1477</TotalTime>
  <Words>1516</Words>
  <Application>Microsoft Macintosh PowerPoint</Application>
  <PresentationFormat>Widescreen</PresentationFormat>
  <Paragraphs>235</Paragraphs>
  <Slides>20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Times New Roman</vt:lpstr>
      <vt:lpstr>Wingdings</vt:lpstr>
      <vt:lpstr>Arial</vt:lpstr>
      <vt:lpstr>AirbusDefenceandSpace_Official_PPT_Template_2017</vt:lpstr>
      <vt:lpstr>Maneuver detection Hackathon ISAE-SUPAERO</vt:lpstr>
      <vt:lpstr>PowerPoint Presentation</vt:lpstr>
      <vt:lpstr>Introduction to space debris: history</vt:lpstr>
      <vt:lpstr>Space debris: collision</vt:lpstr>
      <vt:lpstr>PowerPoint Presentation</vt:lpstr>
      <vt:lpstr>PowerPoint Presentation</vt:lpstr>
      <vt:lpstr>Campaigns on real data</vt:lpstr>
      <vt:lpstr>PowerPoint Presentation</vt:lpstr>
      <vt:lpstr>Residuals</vt:lpstr>
      <vt:lpstr>PowerPoint Presentation</vt:lpstr>
      <vt:lpstr>Dataset Analysis</vt:lpstr>
      <vt:lpstr>Datasets</vt:lpstr>
      <vt:lpstr>Dataset Structure</vt:lpstr>
      <vt:lpstr>Scoring </vt:lpstr>
      <vt:lpstr>Which solution ? </vt:lpstr>
      <vt:lpstr>PowerPoint Presentation</vt:lpstr>
      <vt:lpstr>PowerPoint Presentation</vt:lpstr>
      <vt:lpstr>Organisation du hackaton</vt:lpstr>
      <vt:lpstr>Good luck !!</vt:lpstr>
      <vt:lpstr>PowerPoint Presentation</vt:lpstr>
    </vt:vector>
  </TitlesOfParts>
  <Company>Airbus Defence and Space</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Maneuver detection at ADS France</dc:title>
  <dc:creator>Rhone, Quentin [FR]</dc:creator>
  <cp:lastModifiedBy>Microsoft Office User</cp:lastModifiedBy>
  <cp:revision>88</cp:revision>
  <cp:lastPrinted>2016-12-16T10:38:25Z</cp:lastPrinted>
  <dcterms:created xsi:type="dcterms:W3CDTF">2021-11-09T16:40:56Z</dcterms:created>
  <dcterms:modified xsi:type="dcterms:W3CDTF">2023-02-28T06:56:07Z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0x0101003A80E15C52CA4AE5BB26B7F4F21761920077C79651B817344D964CFED5715C3D04</vt:lpwstr>
  </property>
  <property fmtid="{D5CDD505-2E9C-101B-9397-08002B2CF9AE}" pid="3" name="TaxKeyword">
    <vt:lpwstr/>
  </property>
  <property fmtid="{D5CDD505-2E9C-101B-9397-08002B2CF9AE}" pid="4" name="Airbus_1N79_DocumentBusinessType">
    <vt:lpwstr/>
  </property>
  <property fmtid="{D5CDD505-2E9C-101B-9397-08002B2CF9AE}" pid="5" name="Airbus_1N79_Entity">
    <vt:lpwstr/>
  </property>
  <property fmtid="{D5CDD505-2E9C-101B-9397-08002B2CF9AE}" pid="6" name="Airbus_1N79_Division">
    <vt:lpwstr>1;#Airbus Defence and Space|5d5acfbf-f902-43a3-8367-2741b7cc416e</vt:lpwstr>
  </property>
  <property fmtid="{D5CDD505-2E9C-101B-9397-08002B2CF9AE}" pid="7" name="Airbus_1N79_Country">
    <vt:lpwstr/>
  </property>
  <property fmtid="{D5CDD505-2E9C-101B-9397-08002B2CF9AE}" pid="8" name="Airbus_1N79_Site">
    <vt:lpwstr/>
  </property>
  <property fmtid="{D5CDD505-2E9C-101B-9397-08002B2CF9AE}" pid="9" name="TitusGUID">
    <vt:lpwstr>c02fe6dd-b5ed-4ce7-a7e9-5390de0bf0b8</vt:lpwstr>
  </property>
  <property fmtid="{D5CDD505-2E9C-101B-9397-08002B2CF9AE}" pid="10" name="LABEL">
    <vt:lpwstr>S</vt:lpwstr>
  </property>
  <property fmtid="{D5CDD505-2E9C-101B-9397-08002B2CF9AE}" pid="11" name="L1">
    <vt:lpwstr>C-ALL</vt:lpwstr>
  </property>
  <property fmtid="{D5CDD505-2E9C-101B-9397-08002B2CF9AE}" pid="12" name="L2">
    <vt:lpwstr>C-CS</vt:lpwstr>
  </property>
  <property fmtid="{D5CDD505-2E9C-101B-9397-08002B2CF9AE}" pid="13" name="L3">
    <vt:lpwstr>C-AD-AMB</vt:lpwstr>
  </property>
  <property fmtid="{D5CDD505-2E9C-101B-9397-08002B2CF9AE}" pid="14" name="CCAV">
    <vt:lpwstr/>
  </property>
  <property fmtid="{D5CDD505-2E9C-101B-9397-08002B2CF9AE}" pid="15" name="Visual">
    <vt:lpwstr>0</vt:lpwstr>
  </property>
</Properties>
</file>